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4" r:id="rId1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1" d="100"/>
          <a:sy n="121" d="100"/>
        </p:scale>
        <p:origin x="13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D66757C3-4151-4F68-81F7-637EAD3F4E53}" type="datetimeFigureOut">
              <a:rPr lang="ko-KR" altLang="en-US" smtClean="0"/>
              <a:t>2019-07-04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555488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66757C3-4151-4F68-81F7-637EAD3F4E53}" type="datetimeFigureOut">
              <a:rPr lang="ko-KR" altLang="en-US" smtClean="0"/>
              <a:t>2019-07-04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956906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66757C3-4151-4F68-81F7-637EAD3F4E53}" type="datetimeFigureOut">
              <a:rPr lang="ko-KR" altLang="en-US" smtClean="0"/>
              <a:t>2019-07-04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1352381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66757C3-4151-4F68-81F7-637EAD3F4E53}" type="datetimeFigureOut">
              <a:rPr lang="ko-KR" altLang="en-US" smtClean="0"/>
              <a:t>2019-07-04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3188729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D66757C3-4151-4F68-81F7-637EAD3F4E53}" type="datetimeFigureOut">
              <a:rPr lang="ko-KR" altLang="en-US" smtClean="0"/>
              <a:t>2019-07-04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2954570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D66757C3-4151-4F68-81F7-637EAD3F4E53}" type="datetimeFigureOut">
              <a:rPr lang="ko-KR" altLang="en-US" smtClean="0"/>
              <a:t>2019-07-04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27295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D66757C3-4151-4F68-81F7-637EAD3F4E53}" type="datetimeFigureOut">
              <a:rPr lang="ko-KR" altLang="en-US" smtClean="0"/>
              <a:t>2019-07-04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3856389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D66757C3-4151-4F68-81F7-637EAD3F4E53}" type="datetimeFigureOut">
              <a:rPr lang="ko-KR" altLang="en-US" smtClean="0"/>
              <a:t>2019-07-04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2772644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D66757C3-4151-4F68-81F7-637EAD3F4E53}" type="datetimeFigureOut">
              <a:rPr lang="ko-KR" altLang="en-US" smtClean="0"/>
              <a:t>2019-07-04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4039716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66757C3-4151-4F68-81F7-637EAD3F4E53}" type="datetimeFigureOut">
              <a:rPr lang="ko-KR" altLang="en-US" smtClean="0"/>
              <a:t>2019-07-04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3849247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66757C3-4151-4F68-81F7-637EAD3F4E53}" type="datetimeFigureOut">
              <a:rPr lang="ko-KR" altLang="en-US" smtClean="0"/>
              <a:t>2019-07-04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398047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6757C3-4151-4F68-81F7-637EAD3F4E53}" type="datetimeFigureOut">
              <a:rPr lang="ko-KR" altLang="en-US" smtClean="0"/>
              <a:t>2019-07-04</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42664F-4429-4F4E-8FB0-2B354A32B402}" type="slidenum">
              <a:rPr lang="ko-KR" altLang="en-US" smtClean="0"/>
              <a:t>‹#›</a:t>
            </a:fld>
            <a:endParaRPr lang="ko-KR" altLang="en-US"/>
          </a:p>
        </p:txBody>
      </p:sp>
    </p:spTree>
    <p:extLst>
      <p:ext uri="{BB962C8B-B14F-4D97-AF65-F5344CB8AC3E}">
        <p14:creationId xmlns:p14="http://schemas.microsoft.com/office/powerpoint/2010/main" val="222459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11.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image" Target="../media/image13.jpeg"/><Relationship Id="rId16"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jpeg"/></Relationships>
</file>

<file path=ppt/slides/_rels/slide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s>
</file>

<file path=ppt/slides/_rels/slide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0.jpeg"/></Relationships>
</file>

<file path=ppt/slides/_rels/slide8.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jpeg"/><Relationship Id="rId10" Type="http://schemas.openxmlformats.org/officeDocument/2006/relationships/image" Target="../media/image59.png"/><Relationship Id="rId4" Type="http://schemas.openxmlformats.org/officeDocument/2006/relationships/image" Target="../media/image53.jpeg"/><Relationship Id="rId9" Type="http://schemas.openxmlformats.org/officeDocument/2006/relationships/image" Target="../media/image58.jpeg"/></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err="1" smtClean="0"/>
              <a:t>홈가든</a:t>
            </a:r>
            <a:r>
              <a:rPr lang="ko-KR" altLang="en-US" dirty="0" smtClean="0"/>
              <a:t> 시즌</a:t>
            </a:r>
            <a:r>
              <a:rPr lang="en-US" altLang="ko-KR" dirty="0" smtClean="0"/>
              <a:t>7 </a:t>
            </a:r>
            <a:endParaRPr lang="ko-KR" altLang="en-US"/>
          </a:p>
        </p:txBody>
      </p:sp>
      <p:sp>
        <p:nvSpPr>
          <p:cNvPr id="3" name="부제목 2"/>
          <p:cNvSpPr>
            <a:spLocks noGrp="1"/>
          </p:cNvSpPr>
          <p:nvPr>
            <p:ph type="subTitle" idx="1"/>
          </p:nvPr>
        </p:nvSpPr>
        <p:spPr/>
        <p:txBody>
          <a:bodyPr/>
          <a:lstStyle/>
          <a:p>
            <a:r>
              <a:rPr lang="ko-KR" altLang="en-US" dirty="0" smtClean="0"/>
              <a:t>안명선</a:t>
            </a:r>
            <a:endParaRPr lang="ko-KR" altLang="en-US" dirty="0"/>
          </a:p>
        </p:txBody>
      </p:sp>
    </p:spTree>
    <p:extLst>
      <p:ext uri="{BB962C8B-B14F-4D97-AF65-F5344CB8AC3E}">
        <p14:creationId xmlns:p14="http://schemas.microsoft.com/office/powerpoint/2010/main" val="3016324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0" y="-10723"/>
            <a:ext cx="1085554" cy="369332"/>
          </a:xfrm>
          <a:prstGeom prst="rect">
            <a:avLst/>
          </a:prstGeom>
          <a:noFill/>
        </p:spPr>
        <p:txBody>
          <a:bodyPr wrap="none" rtlCol="0">
            <a:spAutoFit/>
          </a:bodyPr>
          <a:lstStyle/>
          <a:p>
            <a:r>
              <a:rPr lang="en-US" altLang="ko-KR" dirty="0" smtClean="0"/>
              <a:t>3</a:t>
            </a:r>
            <a:r>
              <a:rPr lang="ko-KR" altLang="en-US" smtClean="0"/>
              <a:t>월 벚꽃</a:t>
            </a:r>
            <a:endParaRPr lang="ko-KR" altLang="en-US"/>
          </a:p>
        </p:txBody>
      </p:sp>
      <p:sp>
        <p:nvSpPr>
          <p:cNvPr id="15" name="TextBox 14"/>
          <p:cNvSpPr txBox="1"/>
          <p:nvPr/>
        </p:nvSpPr>
        <p:spPr>
          <a:xfrm>
            <a:off x="0" y="358609"/>
            <a:ext cx="4572085" cy="307777"/>
          </a:xfrm>
          <a:prstGeom prst="rect">
            <a:avLst/>
          </a:prstGeom>
          <a:noFill/>
        </p:spPr>
        <p:txBody>
          <a:bodyPr wrap="none" rtlCol="0">
            <a:spAutoFit/>
          </a:bodyPr>
          <a:lstStyle/>
          <a:p>
            <a:r>
              <a:rPr lang="ko-KR" altLang="en-US" sz="1400" dirty="0" smtClean="0"/>
              <a:t>나뭇가지에 핀 벚꽃이 아래를 향해 흐트러져 있는 형태</a:t>
            </a:r>
            <a:endParaRPr lang="ko-KR" altLang="en-US" sz="1400" dirty="0"/>
          </a:p>
        </p:txBody>
      </p:sp>
      <p:pic>
        <p:nvPicPr>
          <p:cNvPr id="3074" name="Picture 2" descr="Sakae - kanzashi sakae - hairpin writer of image | Excite blog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75" y="923925"/>
            <a:ext cx="381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se beautiful flowers may look like they are made of glass, but they are actually made from wire and liquid synthetic resin. Japanese Kanzashi (hair ornament) artist Sakae is the Maker behind this craft which she calls âdip flower.â It involves bending a wire into a desired shape and then dipping it in a liquid plast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075" y="923925"/>
            <a:ext cx="3669216" cy="5503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xquisite floral hair ornaments handcrafted from resin by Sakae - ego-alterego.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5291" y="923924"/>
            <a:ext cx="3669216" cy="550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41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0723"/>
            <a:ext cx="1778051" cy="369332"/>
          </a:xfrm>
          <a:prstGeom prst="rect">
            <a:avLst/>
          </a:prstGeom>
          <a:noFill/>
        </p:spPr>
        <p:txBody>
          <a:bodyPr wrap="none" rtlCol="0">
            <a:spAutoFit/>
          </a:bodyPr>
          <a:lstStyle/>
          <a:p>
            <a:r>
              <a:rPr lang="en-US" altLang="ko-KR" dirty="0" smtClean="0"/>
              <a:t>4</a:t>
            </a:r>
            <a:r>
              <a:rPr lang="ko-KR" altLang="en-US" smtClean="0"/>
              <a:t>월 나팔수선화</a:t>
            </a:r>
            <a:endParaRPr lang="ko-KR" altLang="en-US"/>
          </a:p>
        </p:txBody>
      </p:sp>
      <p:sp>
        <p:nvSpPr>
          <p:cNvPr id="6" name="TextBox 5"/>
          <p:cNvSpPr txBox="1"/>
          <p:nvPr/>
        </p:nvSpPr>
        <p:spPr>
          <a:xfrm>
            <a:off x="0" y="358609"/>
            <a:ext cx="3831498" cy="307777"/>
          </a:xfrm>
          <a:prstGeom prst="rect">
            <a:avLst/>
          </a:prstGeom>
          <a:noFill/>
        </p:spPr>
        <p:txBody>
          <a:bodyPr wrap="none" rtlCol="0">
            <a:spAutoFit/>
          </a:bodyPr>
          <a:lstStyle/>
          <a:p>
            <a:r>
              <a:rPr lang="ko-KR" altLang="en-US" sz="1400" dirty="0" smtClean="0"/>
              <a:t>하나의 줄기에 꽃 </a:t>
            </a:r>
            <a:r>
              <a:rPr lang="ko-KR" altLang="en-US" sz="1400" dirty="0" err="1" smtClean="0"/>
              <a:t>세송이가</a:t>
            </a:r>
            <a:r>
              <a:rPr lang="ko-KR" altLang="en-US" sz="1400" smtClean="0"/>
              <a:t> 앞뒤로 피어 있다</a:t>
            </a:r>
            <a:r>
              <a:rPr lang="en-US" altLang="ko-KR" sz="1400" dirty="0" smtClean="0"/>
              <a:t>.</a:t>
            </a:r>
            <a:endParaRPr lang="ko-KR" altLang="en-US" sz="1400" dirty="0"/>
          </a:p>
        </p:txBody>
      </p:sp>
      <p:grpSp>
        <p:nvGrpSpPr>
          <p:cNvPr id="2" name="그룹 1"/>
          <p:cNvGrpSpPr/>
          <p:nvPr/>
        </p:nvGrpSpPr>
        <p:grpSpPr>
          <a:xfrm>
            <a:off x="9019734" y="241300"/>
            <a:ext cx="2905566" cy="3857625"/>
            <a:chOff x="7429500" y="0"/>
            <a:chExt cx="4762500" cy="6323015"/>
          </a:xfrm>
        </p:grpSpPr>
        <p:pic>
          <p:nvPicPr>
            <p:cNvPr id="9218" name="Picture 2" descr="ëíìì í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0"/>
              <a:ext cx="4762500" cy="317182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ê´ë ¨ ì´ë¯¸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3171827"/>
              <a:ext cx="4762500" cy="3151188"/>
            </a:xfrm>
            <a:prstGeom prst="rect">
              <a:avLst/>
            </a:prstGeom>
            <a:noFill/>
            <a:extLst>
              <a:ext uri="{909E8E84-426E-40DD-AFC4-6F175D3DCCD1}">
                <a14:hiddenFill xmlns:a14="http://schemas.microsoft.com/office/drawing/2010/main">
                  <a:solidFill>
                    <a:srgbClr val="FFFFFF"/>
                  </a:solidFill>
                </a14:hiddenFill>
              </a:ext>
            </a:extLst>
          </p:spPr>
        </p:pic>
      </p:grpSp>
      <p:pic>
        <p:nvPicPr>
          <p:cNvPr id="9222" name="Picture 6" descr="ê´ë ¨ ì´ë¯¸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16164" y="4109542"/>
            <a:ext cx="2904424" cy="193510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ëíìì í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2176408"/>
            <a:ext cx="1933134" cy="193313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ëíìì í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7189" y="4098925"/>
            <a:ext cx="3368975" cy="2530475"/>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ëíìì í ì¼ë¬ì¤í¸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0095" y="1541408"/>
            <a:ext cx="3243890" cy="411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879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10723"/>
            <a:ext cx="1085554" cy="369332"/>
          </a:xfrm>
          <a:prstGeom prst="rect">
            <a:avLst/>
          </a:prstGeom>
          <a:noFill/>
        </p:spPr>
        <p:txBody>
          <a:bodyPr wrap="none" rtlCol="0">
            <a:spAutoFit/>
          </a:bodyPr>
          <a:lstStyle/>
          <a:p>
            <a:r>
              <a:rPr lang="en-US" altLang="ko-KR" dirty="0"/>
              <a:t>5</a:t>
            </a:r>
            <a:r>
              <a:rPr lang="ko-KR" altLang="en-US" smtClean="0"/>
              <a:t>월 카라</a:t>
            </a:r>
            <a:endParaRPr lang="ko-KR" altLang="en-US"/>
          </a:p>
        </p:txBody>
      </p:sp>
      <p:sp>
        <p:nvSpPr>
          <p:cNvPr id="10" name="TextBox 9"/>
          <p:cNvSpPr txBox="1"/>
          <p:nvPr/>
        </p:nvSpPr>
        <p:spPr>
          <a:xfrm>
            <a:off x="0" y="358609"/>
            <a:ext cx="4517583" cy="307777"/>
          </a:xfrm>
          <a:prstGeom prst="rect">
            <a:avLst/>
          </a:prstGeom>
          <a:noFill/>
        </p:spPr>
        <p:txBody>
          <a:bodyPr wrap="none" rtlCol="0">
            <a:spAutoFit/>
          </a:bodyPr>
          <a:lstStyle/>
          <a:p>
            <a:r>
              <a:rPr lang="ko-KR" altLang="en-US" sz="1400" dirty="0" smtClean="0"/>
              <a:t>서로 다른 색의 </a:t>
            </a:r>
            <a:r>
              <a:rPr lang="ko-KR" altLang="en-US" sz="1400" dirty="0" err="1" smtClean="0"/>
              <a:t>카라</a:t>
            </a:r>
            <a:r>
              <a:rPr lang="ko-KR" altLang="en-US" sz="1400" dirty="0" smtClean="0"/>
              <a:t> 두 송이가 </a:t>
            </a:r>
            <a:r>
              <a:rPr lang="ko-KR" altLang="en-US" sz="1400" dirty="0" err="1" smtClean="0"/>
              <a:t>엊갈려서</a:t>
            </a:r>
            <a:r>
              <a:rPr lang="ko-KR" altLang="en-US" sz="1400" dirty="0" smtClean="0"/>
              <a:t> 나 있는 형태</a:t>
            </a:r>
            <a:endParaRPr lang="ko-KR" altLang="en-US" sz="1400" dirty="0"/>
          </a:p>
        </p:txBody>
      </p:sp>
      <p:pic>
        <p:nvPicPr>
          <p:cNvPr id="4098" name="Picture 2" descr="í¼í¸ëì : ë¤ì´ë² ë¸ë¡ê·¸"/>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29" y="1035718"/>
            <a:ext cx="2463905" cy="472314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ì¹´ë¼ê½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935" y="1113641"/>
            <a:ext cx="2978425" cy="45756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6198" y="1518162"/>
            <a:ext cx="2785087" cy="375825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ê´ë ¨ ì´ë¯¸ì§"/>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7853" y="1308574"/>
            <a:ext cx="3148761" cy="403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916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ì¬í¥ì¥ë¯¸ ì¼ë¬ì¤í¸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3077" y="710167"/>
            <a:ext cx="2899808" cy="28998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ì¬í¥ì¥ë¯¸ ì¼ë¬ì¤í¸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59" y="656520"/>
            <a:ext cx="1850206" cy="18502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ê´ë ¨ ì´ë¯¸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4143" y="4263760"/>
            <a:ext cx="2694792" cy="22885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ê´ë ¨ ì´ë¯¸ì§"/>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757" y="983068"/>
            <a:ext cx="3071930" cy="281908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ê´ë ¨ ì´ë¯¸ì§"/>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304" y="4263760"/>
            <a:ext cx="1521140" cy="13748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ì´ë¼ì¥ë¯¸ ì¼ë¬ì¤í¸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6790" y="989884"/>
            <a:ext cx="2508610" cy="250861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0" y="-10723"/>
            <a:ext cx="1085554" cy="369332"/>
          </a:xfrm>
          <a:prstGeom prst="rect">
            <a:avLst/>
          </a:prstGeom>
          <a:noFill/>
        </p:spPr>
        <p:txBody>
          <a:bodyPr wrap="none" rtlCol="0">
            <a:spAutoFit/>
          </a:bodyPr>
          <a:lstStyle/>
          <a:p>
            <a:r>
              <a:rPr lang="en-US" altLang="ko-KR" dirty="0" smtClean="0"/>
              <a:t>6</a:t>
            </a:r>
            <a:r>
              <a:rPr lang="ko-KR" altLang="en-US" smtClean="0"/>
              <a:t>월 장미</a:t>
            </a:r>
            <a:endParaRPr lang="ko-KR" altLang="en-US"/>
          </a:p>
        </p:txBody>
      </p:sp>
      <p:sp>
        <p:nvSpPr>
          <p:cNvPr id="17" name="TextBox 16"/>
          <p:cNvSpPr txBox="1"/>
          <p:nvPr/>
        </p:nvSpPr>
        <p:spPr>
          <a:xfrm>
            <a:off x="0" y="358609"/>
            <a:ext cx="3589444" cy="307777"/>
          </a:xfrm>
          <a:prstGeom prst="rect">
            <a:avLst/>
          </a:prstGeom>
          <a:noFill/>
        </p:spPr>
        <p:txBody>
          <a:bodyPr wrap="none" rtlCol="0">
            <a:spAutoFit/>
          </a:bodyPr>
          <a:lstStyle/>
          <a:p>
            <a:r>
              <a:rPr lang="ko-KR" altLang="en-US" sz="1400" dirty="0" smtClean="0"/>
              <a:t>가시 줄기에 장미가 다발로 연결되어 있다</a:t>
            </a:r>
            <a:r>
              <a:rPr lang="en-US" altLang="ko-KR" sz="1400" dirty="0" smtClean="0"/>
              <a:t>.</a:t>
            </a:r>
            <a:endParaRPr lang="ko-KR" altLang="en-US" sz="1400" dirty="0"/>
          </a:p>
        </p:txBody>
      </p:sp>
      <p:pic>
        <p:nvPicPr>
          <p:cNvPr id="18" name="Picture 8" descr="ì¬í¥ì¥ë¯¸ ì¼ë¬ì¤í¸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72889" y="4026102"/>
            <a:ext cx="2213395" cy="222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3687" y="142875"/>
            <a:ext cx="4338047" cy="369332"/>
          </a:xfrm>
          <a:prstGeom prst="rect">
            <a:avLst/>
          </a:prstGeom>
          <a:noFill/>
        </p:spPr>
        <p:txBody>
          <a:bodyPr wrap="none" rtlCol="0">
            <a:spAutoFit/>
          </a:bodyPr>
          <a:lstStyle/>
          <a:p>
            <a:r>
              <a:rPr lang="ko-KR" altLang="en-US" dirty="0" err="1" smtClean="0"/>
              <a:t>홈가든</a:t>
            </a:r>
            <a:r>
              <a:rPr lang="ko-KR" altLang="en-US" dirty="0" smtClean="0"/>
              <a:t> 시즌 </a:t>
            </a:r>
            <a:r>
              <a:rPr lang="en-US" altLang="ko-KR" dirty="0" smtClean="0"/>
              <a:t>7 </a:t>
            </a:r>
            <a:r>
              <a:rPr lang="ko-KR" altLang="en-US" smtClean="0"/>
              <a:t>각 달 대표 꽃 </a:t>
            </a:r>
            <a:r>
              <a:rPr lang="en-US" altLang="ko-KR" dirty="0" smtClean="0"/>
              <a:t>(</a:t>
            </a:r>
            <a:r>
              <a:rPr lang="ko-KR" altLang="en-US" smtClean="0"/>
              <a:t>대표 컬러</a:t>
            </a:r>
            <a:r>
              <a:rPr lang="en-US" altLang="ko-KR" dirty="0" smtClean="0"/>
              <a:t>)</a:t>
            </a:r>
            <a:endParaRPr lang="ko-KR" altLang="en-US"/>
          </a:p>
        </p:txBody>
      </p:sp>
      <p:grpSp>
        <p:nvGrpSpPr>
          <p:cNvPr id="3" name="그룹 2"/>
          <p:cNvGrpSpPr/>
          <p:nvPr/>
        </p:nvGrpSpPr>
        <p:grpSpPr>
          <a:xfrm>
            <a:off x="130113" y="732161"/>
            <a:ext cx="12036380" cy="6174762"/>
            <a:chOff x="130113" y="732161"/>
            <a:chExt cx="12036380" cy="6174762"/>
          </a:xfrm>
        </p:grpSpPr>
        <p:pic>
          <p:nvPicPr>
            <p:cNvPr id="9" name="Picture 12" descr="í¤ë¦½ì ëí ì´ë¯¸ì§ ê²ìê²°ê³¼"/>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24"/>
            <a:stretch/>
          </p:blipFill>
          <p:spPr bwMode="auto">
            <a:xfrm>
              <a:off x="3988804" y="3971242"/>
              <a:ext cx="1897302" cy="12631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ì¥ë¯¸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0913" y="5234423"/>
              <a:ext cx="1901660" cy="1424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62363" y="2722619"/>
              <a:ext cx="1669047" cy="1200329"/>
            </a:xfrm>
            <a:prstGeom prst="rect">
              <a:avLst/>
            </a:prstGeom>
            <a:noFill/>
          </p:spPr>
          <p:txBody>
            <a:bodyPr wrap="none" rtlCol="0">
              <a:spAutoFit/>
            </a:bodyPr>
            <a:lstStyle/>
            <a:p>
              <a:r>
                <a:rPr lang="en-US" altLang="ko-KR" dirty="0" smtClean="0"/>
                <a:t>8</a:t>
              </a:r>
              <a:r>
                <a:rPr lang="ko-KR" altLang="en-US" smtClean="0"/>
                <a:t>월 수국</a:t>
              </a:r>
              <a:endParaRPr lang="en-US" altLang="ko-KR" dirty="0" smtClean="0"/>
            </a:p>
            <a:p>
              <a:r>
                <a:rPr lang="en-US" altLang="ko-KR" dirty="0" smtClean="0"/>
                <a:t>(</a:t>
              </a:r>
              <a:r>
                <a:rPr lang="ko-KR" altLang="en-US" smtClean="0"/>
                <a:t>수국</a:t>
              </a:r>
              <a:r>
                <a:rPr lang="en-US" altLang="ko-KR" dirty="0" smtClean="0"/>
                <a:t>)</a:t>
              </a:r>
              <a:br>
                <a:rPr lang="en-US" altLang="ko-KR" dirty="0" smtClean="0"/>
              </a:br>
              <a:r>
                <a:rPr lang="ko-KR" altLang="en-US" smtClean="0"/>
                <a:t>소녀의</a:t>
              </a:r>
              <a:r>
                <a:rPr lang="en-US" altLang="ko-KR" dirty="0" smtClean="0"/>
                <a:t> </a:t>
              </a:r>
              <a:r>
                <a:rPr lang="ko-KR" altLang="en-US" smtClean="0"/>
                <a:t>꿈</a:t>
              </a:r>
              <a:r>
                <a:rPr lang="en-US" altLang="ko-KR" dirty="0" smtClean="0"/>
                <a:t/>
              </a:r>
              <a:br>
                <a:rPr lang="en-US" altLang="ko-KR" dirty="0" smtClean="0"/>
              </a:br>
              <a:r>
                <a:rPr lang="en-US" altLang="ko-KR" dirty="0" smtClean="0"/>
                <a:t>(</a:t>
              </a:r>
              <a:r>
                <a:rPr lang="ko-KR" altLang="en-US" smtClean="0"/>
                <a:t>연분홍</a:t>
              </a:r>
              <a:r>
                <a:rPr lang="en-US" altLang="ko-KR" dirty="0" smtClean="0"/>
                <a:t>&amp;</a:t>
              </a:r>
              <a:r>
                <a:rPr lang="ko-KR" altLang="en-US" smtClean="0"/>
                <a:t>흰색</a:t>
              </a:r>
              <a:r>
                <a:rPr lang="en-US" altLang="ko-KR" dirty="0" smtClean="0"/>
                <a:t>)</a:t>
              </a:r>
              <a:endParaRPr lang="ko-KR" altLang="en-US" dirty="0"/>
            </a:p>
          </p:txBody>
        </p:sp>
        <p:sp>
          <p:nvSpPr>
            <p:cNvPr id="19" name="TextBox 18"/>
            <p:cNvSpPr txBox="1"/>
            <p:nvPr/>
          </p:nvSpPr>
          <p:spPr>
            <a:xfrm>
              <a:off x="2162363" y="4002668"/>
              <a:ext cx="1669047" cy="1200329"/>
            </a:xfrm>
            <a:prstGeom prst="rect">
              <a:avLst/>
            </a:prstGeom>
            <a:noFill/>
          </p:spPr>
          <p:txBody>
            <a:bodyPr wrap="none" rtlCol="0" anchor="ctr">
              <a:spAutoFit/>
            </a:bodyPr>
            <a:lstStyle/>
            <a:p>
              <a:r>
                <a:rPr lang="en-US" altLang="ko-KR" dirty="0"/>
                <a:t>9</a:t>
              </a:r>
              <a:r>
                <a:rPr lang="ko-KR" altLang="en-US" smtClean="0"/>
                <a:t>월 호랑이꽃</a:t>
              </a:r>
              <a:endParaRPr lang="en-US" altLang="ko-KR" dirty="0" smtClean="0"/>
            </a:p>
            <a:p>
              <a:r>
                <a:rPr lang="en-US" altLang="ko-KR" dirty="0" smtClean="0"/>
                <a:t>(</a:t>
              </a:r>
              <a:r>
                <a:rPr lang="ko-KR" altLang="en-US" smtClean="0"/>
                <a:t>백합</a:t>
              </a:r>
              <a:r>
                <a:rPr lang="en-US" altLang="ko-KR" dirty="0" smtClean="0"/>
                <a:t>)</a:t>
              </a:r>
            </a:p>
            <a:p>
              <a:r>
                <a:rPr lang="ko-KR" altLang="en-US" dirty="0" smtClean="0"/>
                <a:t>순결한 사랑</a:t>
              </a:r>
              <a:endParaRPr lang="en-US" altLang="ko-KR" dirty="0" smtClean="0"/>
            </a:p>
            <a:p>
              <a:r>
                <a:rPr lang="en-US" altLang="ko-KR" dirty="0" smtClean="0"/>
                <a:t>(</a:t>
              </a:r>
              <a:r>
                <a:rPr lang="ko-KR" altLang="en-US" smtClean="0"/>
                <a:t>주황색</a:t>
              </a:r>
              <a:r>
                <a:rPr lang="en-US" altLang="ko-KR" dirty="0" smtClean="0"/>
                <a:t>&amp;</a:t>
              </a:r>
              <a:r>
                <a:rPr lang="ko-KR" altLang="en-US" smtClean="0"/>
                <a:t>노랑</a:t>
              </a:r>
              <a:r>
                <a:rPr lang="en-US" altLang="ko-KR" dirty="0" smtClean="0"/>
                <a:t>)</a:t>
              </a:r>
              <a:endParaRPr lang="ko-KR" altLang="en-US"/>
            </a:p>
          </p:txBody>
        </p:sp>
        <p:sp>
          <p:nvSpPr>
            <p:cNvPr id="20" name="TextBox 19"/>
            <p:cNvSpPr txBox="1"/>
            <p:nvPr/>
          </p:nvSpPr>
          <p:spPr>
            <a:xfrm>
              <a:off x="2162363" y="5198763"/>
              <a:ext cx="1744388" cy="1708160"/>
            </a:xfrm>
            <a:prstGeom prst="rect">
              <a:avLst/>
            </a:prstGeom>
            <a:noFill/>
          </p:spPr>
          <p:txBody>
            <a:bodyPr wrap="none" rtlCol="0" anchor="ctr">
              <a:spAutoFit/>
            </a:bodyPr>
            <a:lstStyle/>
            <a:p>
              <a:r>
                <a:rPr lang="en-US" altLang="ko-KR" dirty="0" smtClean="0"/>
                <a:t>10</a:t>
              </a:r>
              <a:r>
                <a:rPr lang="ko-KR" altLang="en-US" smtClean="0"/>
                <a:t>월 피안화</a:t>
              </a:r>
              <a:endParaRPr lang="en-US" altLang="ko-KR" dirty="0" smtClean="0"/>
            </a:p>
            <a:p>
              <a:r>
                <a:rPr lang="en-US" altLang="ko-KR" dirty="0" smtClean="0"/>
                <a:t>(</a:t>
              </a:r>
              <a:r>
                <a:rPr lang="ko-KR" altLang="en-US" smtClean="0"/>
                <a:t>피안화</a:t>
              </a:r>
              <a:r>
                <a:rPr lang="en-US" altLang="ko-KR" dirty="0" smtClean="0"/>
                <a:t>)</a:t>
              </a:r>
            </a:p>
            <a:p>
              <a:r>
                <a:rPr lang="ko-KR" altLang="en-US" dirty="0" smtClean="0"/>
                <a:t>슬픈 날의 회상</a:t>
              </a:r>
              <a:endParaRPr lang="en-US" altLang="ko-KR" dirty="0" smtClean="0"/>
            </a:p>
            <a:p>
              <a:r>
                <a:rPr lang="en-US" altLang="ko-KR" dirty="0" smtClean="0"/>
                <a:t>(</a:t>
              </a:r>
              <a:r>
                <a:rPr lang="ko-KR" altLang="en-US" smtClean="0"/>
                <a:t>붉은색</a:t>
              </a:r>
              <a:r>
                <a:rPr lang="en-US" altLang="ko-KR" dirty="0" smtClean="0"/>
                <a:t>)</a:t>
              </a:r>
            </a:p>
            <a:p>
              <a:r>
                <a:rPr lang="ko-KR" altLang="en-US" sz="1100" dirty="0" smtClean="0">
                  <a:solidFill>
                    <a:srgbClr val="FF0000"/>
                  </a:solidFill>
                </a:rPr>
                <a:t>해당 식물에 대해 아래</a:t>
              </a:r>
              <a:r>
                <a:rPr lang="en-US" altLang="ko-KR" sz="1100" dirty="0" smtClean="0">
                  <a:solidFill>
                    <a:srgbClr val="FF0000"/>
                  </a:solidFill>
                </a:rPr>
                <a:t/>
              </a:r>
              <a:br>
                <a:rPr lang="en-US" altLang="ko-KR" sz="1100" dirty="0" smtClean="0">
                  <a:solidFill>
                    <a:srgbClr val="FF0000"/>
                  </a:solidFill>
                </a:rPr>
              </a:br>
              <a:r>
                <a:rPr lang="ko-KR" altLang="en-US" sz="1100" smtClean="0">
                  <a:solidFill>
                    <a:srgbClr val="FF0000"/>
                  </a:solidFill>
                </a:rPr>
                <a:t>상세 예시를</a:t>
              </a:r>
              <a:r>
                <a:rPr lang="en-US" altLang="ko-KR" sz="1100" dirty="0">
                  <a:solidFill>
                    <a:srgbClr val="FF0000"/>
                  </a:solidFill>
                </a:rPr>
                <a:t> </a:t>
              </a:r>
              <a:r>
                <a:rPr lang="ko-KR" altLang="en-US" sz="1100" smtClean="0">
                  <a:solidFill>
                    <a:srgbClr val="FF0000"/>
                  </a:solidFill>
                </a:rPr>
                <a:t>다시 한번만</a:t>
              </a:r>
              <a:r>
                <a:rPr lang="en-US" altLang="ko-KR" sz="1100" dirty="0" smtClean="0">
                  <a:solidFill>
                    <a:srgbClr val="FF0000"/>
                  </a:solidFill>
                </a:rPr>
                <a:t/>
              </a:r>
              <a:br>
                <a:rPr lang="en-US" altLang="ko-KR" sz="1100" dirty="0" smtClean="0">
                  <a:solidFill>
                    <a:srgbClr val="FF0000"/>
                  </a:solidFill>
                </a:rPr>
              </a:br>
              <a:r>
                <a:rPr lang="ko-KR" altLang="en-US" sz="1100" smtClean="0">
                  <a:solidFill>
                    <a:srgbClr val="FF0000"/>
                  </a:solidFill>
                </a:rPr>
                <a:t>확인</a:t>
              </a:r>
              <a:r>
                <a:rPr lang="en-US" altLang="ko-KR" sz="1100" dirty="0">
                  <a:solidFill>
                    <a:srgbClr val="FF0000"/>
                  </a:solidFill>
                </a:rPr>
                <a:t> </a:t>
              </a:r>
              <a:r>
                <a:rPr lang="ko-KR" altLang="en-US" sz="1100" smtClean="0">
                  <a:solidFill>
                    <a:srgbClr val="FF0000"/>
                  </a:solidFill>
                </a:rPr>
                <a:t>부탁드립니다</a:t>
              </a:r>
              <a:r>
                <a:rPr lang="en-US" altLang="ko-KR" sz="1100" dirty="0" smtClean="0">
                  <a:solidFill>
                    <a:srgbClr val="FF0000"/>
                  </a:solidFill>
                </a:rPr>
                <a:t>.</a:t>
              </a:r>
            </a:p>
          </p:txBody>
        </p:sp>
        <p:sp>
          <p:nvSpPr>
            <p:cNvPr id="21" name="TextBox 20"/>
            <p:cNvSpPr txBox="1"/>
            <p:nvPr/>
          </p:nvSpPr>
          <p:spPr>
            <a:xfrm>
              <a:off x="6076741" y="862297"/>
              <a:ext cx="1724575" cy="1200329"/>
            </a:xfrm>
            <a:prstGeom prst="rect">
              <a:avLst/>
            </a:prstGeom>
            <a:noFill/>
          </p:spPr>
          <p:txBody>
            <a:bodyPr wrap="none" rtlCol="0" anchor="ctr">
              <a:spAutoFit/>
            </a:bodyPr>
            <a:lstStyle/>
            <a:p>
              <a:r>
                <a:rPr lang="en-US" altLang="ko-KR" dirty="0" smtClean="0"/>
                <a:t>11</a:t>
              </a:r>
              <a:r>
                <a:rPr lang="ko-KR" altLang="en-US" smtClean="0"/>
                <a:t>월 팬지</a:t>
              </a:r>
              <a:endParaRPr lang="en-US" altLang="ko-KR" dirty="0" smtClean="0"/>
            </a:p>
            <a:p>
              <a:r>
                <a:rPr lang="en-US" altLang="ko-KR" dirty="0" smtClean="0"/>
                <a:t>Remember me</a:t>
              </a:r>
            </a:p>
            <a:p>
              <a:r>
                <a:rPr lang="en-US" altLang="ko-KR" dirty="0" smtClean="0"/>
                <a:t>(</a:t>
              </a:r>
              <a:r>
                <a:rPr lang="ko-KR" altLang="en-US" smtClean="0"/>
                <a:t>팬지</a:t>
              </a:r>
              <a:r>
                <a:rPr lang="en-US" altLang="ko-KR" dirty="0" smtClean="0"/>
                <a:t>)</a:t>
              </a:r>
              <a:br>
                <a:rPr lang="en-US" altLang="ko-KR" dirty="0" smtClean="0"/>
              </a:br>
              <a:r>
                <a:rPr lang="en-US" altLang="ko-KR" dirty="0" smtClean="0"/>
                <a:t>(</a:t>
              </a:r>
              <a:r>
                <a:rPr lang="ko-KR" altLang="en-US" smtClean="0"/>
                <a:t>보라색</a:t>
              </a:r>
              <a:r>
                <a:rPr lang="en-US" altLang="ko-KR" dirty="0" smtClean="0"/>
                <a:t>&amp;</a:t>
              </a:r>
              <a:r>
                <a:rPr lang="ko-KR" altLang="en-US" smtClean="0"/>
                <a:t>흰색</a:t>
              </a:r>
              <a:r>
                <a:rPr lang="en-US" altLang="ko-KR" dirty="0" smtClean="0"/>
                <a:t>)</a:t>
              </a:r>
              <a:endParaRPr lang="ko-KR" altLang="en-US" dirty="0"/>
            </a:p>
          </p:txBody>
        </p:sp>
        <p:sp>
          <p:nvSpPr>
            <p:cNvPr id="22" name="TextBox 21"/>
            <p:cNvSpPr txBox="1"/>
            <p:nvPr/>
          </p:nvSpPr>
          <p:spPr>
            <a:xfrm>
              <a:off x="6076741" y="2556918"/>
              <a:ext cx="2217274" cy="1200329"/>
            </a:xfrm>
            <a:prstGeom prst="rect">
              <a:avLst/>
            </a:prstGeom>
            <a:noFill/>
          </p:spPr>
          <p:txBody>
            <a:bodyPr wrap="none" rtlCol="0" anchor="ctr">
              <a:spAutoFit/>
            </a:bodyPr>
            <a:lstStyle/>
            <a:p>
              <a:r>
                <a:rPr lang="en-US" altLang="ko-KR" dirty="0" smtClean="0"/>
                <a:t>12</a:t>
              </a:r>
              <a:r>
                <a:rPr lang="ko-KR" altLang="en-US" smtClean="0"/>
                <a:t>월 포인트 세티아</a:t>
              </a:r>
              <a:endParaRPr lang="en-US" altLang="ko-KR" dirty="0" smtClean="0"/>
            </a:p>
            <a:p>
              <a:r>
                <a:rPr lang="en-US" altLang="ko-KR" dirty="0" smtClean="0"/>
                <a:t>(</a:t>
              </a:r>
              <a:r>
                <a:rPr lang="ko-KR" altLang="en-US" smtClean="0"/>
                <a:t>포인트 세티아</a:t>
              </a:r>
              <a:r>
                <a:rPr lang="en-US" altLang="ko-KR" dirty="0" smtClean="0"/>
                <a:t>)</a:t>
              </a:r>
            </a:p>
            <a:p>
              <a:r>
                <a:rPr lang="ko-KR" altLang="en-US" dirty="0" err="1" smtClean="0"/>
                <a:t>해피</a:t>
              </a:r>
              <a:r>
                <a:rPr lang="ko-KR" altLang="en-US" dirty="0" smtClean="0"/>
                <a:t> 크리스마스</a:t>
              </a:r>
              <a:r>
                <a:rPr lang="en-US" altLang="ko-KR" dirty="0" smtClean="0"/>
                <a:t/>
              </a:r>
              <a:br>
                <a:rPr lang="en-US" altLang="ko-KR" dirty="0" smtClean="0"/>
              </a:br>
              <a:r>
                <a:rPr lang="en-US" altLang="ko-KR" dirty="0" smtClean="0"/>
                <a:t>(</a:t>
              </a:r>
              <a:r>
                <a:rPr lang="ko-KR" altLang="en-US" smtClean="0"/>
                <a:t>빨간색 </a:t>
              </a:r>
              <a:r>
                <a:rPr lang="en-US" altLang="ko-KR" dirty="0" smtClean="0"/>
                <a:t>&amp; </a:t>
              </a:r>
              <a:r>
                <a:rPr lang="ko-KR" altLang="en-US" smtClean="0"/>
                <a:t>초록색</a:t>
              </a:r>
              <a:r>
                <a:rPr lang="en-US" altLang="ko-KR" dirty="0" smtClean="0"/>
                <a:t>)</a:t>
              </a:r>
              <a:endParaRPr lang="ko-KR" altLang="en-US" dirty="0"/>
            </a:p>
          </p:txBody>
        </p:sp>
        <p:sp>
          <p:nvSpPr>
            <p:cNvPr id="23" name="TextBox 22"/>
            <p:cNvSpPr txBox="1"/>
            <p:nvPr/>
          </p:nvSpPr>
          <p:spPr>
            <a:xfrm>
              <a:off x="6076741" y="3959060"/>
              <a:ext cx="1420582" cy="1200329"/>
            </a:xfrm>
            <a:prstGeom prst="rect">
              <a:avLst/>
            </a:prstGeom>
            <a:noFill/>
          </p:spPr>
          <p:txBody>
            <a:bodyPr wrap="none" rtlCol="0" anchor="ctr">
              <a:spAutoFit/>
            </a:bodyPr>
            <a:lstStyle/>
            <a:p>
              <a:r>
                <a:rPr lang="en-US" altLang="ko-KR" dirty="0" smtClean="0"/>
                <a:t>1</a:t>
              </a:r>
              <a:r>
                <a:rPr lang="ko-KR" altLang="en-US" smtClean="0"/>
                <a:t>월 튤립</a:t>
              </a:r>
              <a:r>
                <a:rPr lang="en-US" altLang="ko-KR" dirty="0" smtClean="0"/>
                <a:t/>
              </a:r>
              <a:br>
                <a:rPr lang="en-US" altLang="ko-KR" dirty="0" smtClean="0"/>
              </a:br>
              <a:r>
                <a:rPr lang="en-US" altLang="ko-KR" dirty="0" smtClean="0"/>
                <a:t>(</a:t>
              </a:r>
              <a:r>
                <a:rPr lang="ko-KR" altLang="en-US" smtClean="0"/>
                <a:t>튤립</a:t>
              </a:r>
              <a:r>
                <a:rPr lang="en-US" altLang="ko-KR" dirty="0" smtClean="0"/>
                <a:t>)</a:t>
              </a:r>
            </a:p>
            <a:p>
              <a:r>
                <a:rPr lang="ko-KR" altLang="en-US" dirty="0" smtClean="0"/>
                <a:t>새로운 시작</a:t>
              </a:r>
              <a:r>
                <a:rPr lang="en-US" altLang="ko-KR" dirty="0" smtClean="0"/>
                <a:t/>
              </a:r>
              <a:br>
                <a:rPr lang="en-US" altLang="ko-KR" dirty="0" smtClean="0"/>
              </a:br>
              <a:r>
                <a:rPr lang="en-US" altLang="ko-KR" dirty="0" smtClean="0"/>
                <a:t>(</a:t>
              </a:r>
              <a:r>
                <a:rPr lang="ko-KR" altLang="en-US" smtClean="0"/>
                <a:t>노랑색</a:t>
              </a:r>
              <a:r>
                <a:rPr lang="en-US" altLang="ko-KR" dirty="0"/>
                <a:t>)</a:t>
              </a:r>
              <a:endParaRPr lang="ko-KR" altLang="en-US" dirty="0"/>
            </a:p>
          </p:txBody>
        </p:sp>
        <p:sp>
          <p:nvSpPr>
            <p:cNvPr id="24" name="TextBox 23"/>
            <p:cNvSpPr txBox="1"/>
            <p:nvPr/>
          </p:nvSpPr>
          <p:spPr>
            <a:xfrm>
              <a:off x="6076741" y="5493007"/>
              <a:ext cx="2212465" cy="1200329"/>
            </a:xfrm>
            <a:prstGeom prst="rect">
              <a:avLst/>
            </a:prstGeom>
            <a:noFill/>
          </p:spPr>
          <p:txBody>
            <a:bodyPr wrap="none" rtlCol="0" anchor="ctr">
              <a:spAutoFit/>
            </a:bodyPr>
            <a:lstStyle/>
            <a:p>
              <a:r>
                <a:rPr lang="en-US" altLang="ko-KR" dirty="0"/>
                <a:t>2</a:t>
              </a:r>
              <a:r>
                <a:rPr lang="ko-KR" altLang="en-US" smtClean="0"/>
                <a:t>월 목련</a:t>
              </a:r>
              <a:endParaRPr lang="en-US" altLang="ko-KR" dirty="0" smtClean="0"/>
            </a:p>
            <a:p>
              <a:r>
                <a:rPr lang="en-US" altLang="ko-KR" dirty="0" smtClean="0"/>
                <a:t>(</a:t>
              </a:r>
              <a:r>
                <a:rPr lang="ko-KR" altLang="en-US" smtClean="0"/>
                <a:t>목련</a:t>
              </a:r>
              <a:r>
                <a:rPr lang="en-US" altLang="ko-KR" dirty="0" smtClean="0"/>
                <a:t>)</a:t>
              </a:r>
            </a:p>
            <a:p>
              <a:r>
                <a:rPr lang="ko-KR" altLang="en-US" dirty="0" smtClean="0"/>
                <a:t>이루지 못한 인연</a:t>
              </a:r>
              <a:endParaRPr lang="en-US" altLang="ko-KR" dirty="0" smtClean="0"/>
            </a:p>
            <a:p>
              <a:r>
                <a:rPr lang="en-US" altLang="ko-KR" dirty="0" smtClean="0"/>
                <a:t>(</a:t>
              </a:r>
              <a:r>
                <a:rPr lang="ko-KR" altLang="en-US" smtClean="0"/>
                <a:t>아이보리</a:t>
              </a:r>
              <a:r>
                <a:rPr lang="en-US" altLang="ko-KR" dirty="0" smtClean="0"/>
                <a:t>&amp; </a:t>
              </a:r>
              <a:r>
                <a:rPr lang="ko-KR" altLang="en-US" smtClean="0"/>
                <a:t>보라색</a:t>
              </a:r>
              <a:r>
                <a:rPr lang="en-US" altLang="ko-KR" dirty="0" smtClean="0"/>
                <a:t>)</a:t>
              </a:r>
              <a:endParaRPr lang="ko-KR" altLang="en-US" dirty="0"/>
            </a:p>
          </p:txBody>
        </p:sp>
        <p:sp>
          <p:nvSpPr>
            <p:cNvPr id="26" name="TextBox 25"/>
            <p:cNvSpPr txBox="1"/>
            <p:nvPr/>
          </p:nvSpPr>
          <p:spPr>
            <a:xfrm>
              <a:off x="10266614" y="832343"/>
              <a:ext cx="1882247" cy="1200329"/>
            </a:xfrm>
            <a:prstGeom prst="rect">
              <a:avLst/>
            </a:prstGeom>
            <a:noFill/>
          </p:spPr>
          <p:txBody>
            <a:bodyPr wrap="none" rtlCol="0" anchor="ctr">
              <a:spAutoFit/>
            </a:bodyPr>
            <a:lstStyle/>
            <a:p>
              <a:r>
                <a:rPr lang="en-US" altLang="ko-KR" dirty="0" smtClean="0"/>
                <a:t>3</a:t>
              </a:r>
              <a:r>
                <a:rPr lang="ko-KR" altLang="en-US" smtClean="0"/>
                <a:t>월 벚꽃</a:t>
              </a:r>
              <a:endParaRPr lang="en-US" altLang="ko-KR" dirty="0" smtClean="0"/>
            </a:p>
            <a:p>
              <a:r>
                <a:rPr lang="en-US" altLang="ko-KR" dirty="0" smtClean="0"/>
                <a:t>(</a:t>
              </a:r>
              <a:r>
                <a:rPr lang="ko-KR" altLang="en-US" smtClean="0"/>
                <a:t>벚꽃</a:t>
              </a:r>
              <a:r>
                <a:rPr lang="en-US" altLang="ko-KR" dirty="0" smtClean="0"/>
                <a:t>)</a:t>
              </a:r>
            </a:p>
            <a:p>
              <a:r>
                <a:rPr lang="ko-KR" altLang="en-US" dirty="0" smtClean="0"/>
                <a:t>당신에게 미소를</a:t>
              </a:r>
              <a:r>
                <a:rPr lang="en-US" altLang="ko-KR" dirty="0" smtClean="0"/>
                <a:t/>
              </a:r>
              <a:br>
                <a:rPr lang="en-US" altLang="ko-KR" dirty="0" smtClean="0"/>
              </a:br>
              <a:r>
                <a:rPr lang="en-US" altLang="ko-KR" dirty="0" smtClean="0"/>
                <a:t>(</a:t>
              </a:r>
              <a:r>
                <a:rPr lang="ko-KR" altLang="en-US" smtClean="0"/>
                <a:t>분홍색</a:t>
              </a:r>
              <a:r>
                <a:rPr lang="en-US" altLang="ko-KR" dirty="0" smtClean="0"/>
                <a:t>)</a:t>
              </a:r>
            </a:p>
          </p:txBody>
        </p:sp>
        <p:sp>
          <p:nvSpPr>
            <p:cNvPr id="27" name="TextBox 26"/>
            <p:cNvSpPr txBox="1"/>
            <p:nvPr/>
          </p:nvSpPr>
          <p:spPr>
            <a:xfrm>
              <a:off x="10266614" y="2237534"/>
              <a:ext cx="1778051" cy="1200329"/>
            </a:xfrm>
            <a:prstGeom prst="rect">
              <a:avLst/>
            </a:prstGeom>
            <a:noFill/>
          </p:spPr>
          <p:txBody>
            <a:bodyPr wrap="none" rtlCol="0" anchor="ctr">
              <a:spAutoFit/>
            </a:bodyPr>
            <a:lstStyle/>
            <a:p>
              <a:r>
                <a:rPr lang="en-US" altLang="ko-KR" dirty="0" smtClean="0"/>
                <a:t>4</a:t>
              </a:r>
              <a:r>
                <a:rPr lang="ko-KR" altLang="en-US" smtClean="0"/>
                <a:t>월 나팔수선화</a:t>
              </a:r>
              <a:endParaRPr lang="en-US" altLang="ko-KR" dirty="0" smtClean="0"/>
            </a:p>
            <a:p>
              <a:r>
                <a:rPr lang="en-US" altLang="ko-KR" dirty="0" smtClean="0"/>
                <a:t>(</a:t>
              </a:r>
              <a:r>
                <a:rPr lang="ko-KR" altLang="en-US" smtClean="0"/>
                <a:t>수선화</a:t>
              </a:r>
              <a:r>
                <a:rPr lang="en-US" altLang="ko-KR" dirty="0" smtClean="0"/>
                <a:t>)</a:t>
              </a:r>
            </a:p>
            <a:p>
              <a:r>
                <a:rPr lang="ko-KR" altLang="en-US" dirty="0" err="1" smtClean="0"/>
                <a:t>나르시스트</a:t>
              </a:r>
              <a:r>
                <a:rPr lang="en-US" altLang="ko-KR" dirty="0" smtClean="0"/>
                <a:t/>
              </a:r>
              <a:br>
                <a:rPr lang="en-US" altLang="ko-KR" dirty="0" smtClean="0"/>
              </a:br>
              <a:r>
                <a:rPr lang="en-US" altLang="ko-KR" dirty="0" smtClean="0"/>
                <a:t>(</a:t>
              </a:r>
              <a:r>
                <a:rPr lang="ko-KR" altLang="en-US" smtClean="0"/>
                <a:t>노랑</a:t>
              </a:r>
              <a:r>
                <a:rPr lang="en-US" altLang="ko-KR" dirty="0" smtClean="0"/>
                <a:t>&amp;</a:t>
              </a:r>
              <a:r>
                <a:rPr lang="ko-KR" altLang="en-US" smtClean="0"/>
                <a:t>흰색</a:t>
              </a:r>
              <a:r>
                <a:rPr lang="en-US" altLang="ko-KR" dirty="0" smtClean="0"/>
                <a:t>)</a:t>
              </a:r>
              <a:endParaRPr lang="ko-KR" altLang="en-US" dirty="0"/>
            </a:p>
          </p:txBody>
        </p:sp>
        <p:sp>
          <p:nvSpPr>
            <p:cNvPr id="28" name="TextBox 27"/>
            <p:cNvSpPr txBox="1"/>
            <p:nvPr/>
          </p:nvSpPr>
          <p:spPr>
            <a:xfrm>
              <a:off x="10266614" y="3942790"/>
              <a:ext cx="1899879" cy="1200329"/>
            </a:xfrm>
            <a:prstGeom prst="rect">
              <a:avLst/>
            </a:prstGeom>
            <a:noFill/>
          </p:spPr>
          <p:txBody>
            <a:bodyPr wrap="none" rtlCol="0" anchor="ctr">
              <a:spAutoFit/>
            </a:bodyPr>
            <a:lstStyle/>
            <a:p>
              <a:r>
                <a:rPr lang="en-US" altLang="ko-KR" dirty="0" smtClean="0"/>
                <a:t>5</a:t>
              </a:r>
              <a:r>
                <a:rPr lang="ko-KR" altLang="en-US" smtClean="0"/>
                <a:t>월 카라</a:t>
              </a:r>
              <a:endParaRPr lang="en-US" altLang="ko-KR" dirty="0" smtClean="0"/>
            </a:p>
            <a:p>
              <a:r>
                <a:rPr lang="en-US" altLang="ko-KR" dirty="0" smtClean="0"/>
                <a:t>(</a:t>
              </a:r>
              <a:r>
                <a:rPr lang="ko-KR" altLang="en-US" smtClean="0"/>
                <a:t>카라</a:t>
              </a:r>
              <a:r>
                <a:rPr lang="en-US" altLang="ko-KR" dirty="0" smtClean="0"/>
                <a:t>)</a:t>
              </a:r>
            </a:p>
            <a:p>
              <a:r>
                <a:rPr lang="ko-KR" altLang="en-US" dirty="0" err="1" smtClean="0"/>
                <a:t>천년의</a:t>
              </a:r>
              <a:r>
                <a:rPr lang="ko-KR" altLang="en-US" dirty="0" smtClean="0"/>
                <a:t> 사랑</a:t>
              </a:r>
              <a:r>
                <a:rPr lang="en-US" altLang="ko-KR" dirty="0" smtClean="0"/>
                <a:t/>
              </a:r>
              <a:br>
                <a:rPr lang="en-US" altLang="ko-KR" dirty="0" smtClean="0"/>
              </a:br>
              <a:r>
                <a:rPr lang="en-US" altLang="ko-KR" dirty="0" smtClean="0"/>
                <a:t>(</a:t>
              </a:r>
              <a:r>
                <a:rPr lang="ko-KR" altLang="en-US" smtClean="0"/>
                <a:t>파랑색</a:t>
              </a:r>
              <a:r>
                <a:rPr lang="en-US" altLang="ko-KR" dirty="0" smtClean="0"/>
                <a:t>&amp;</a:t>
              </a:r>
              <a:r>
                <a:rPr lang="ko-KR" altLang="en-US" smtClean="0"/>
                <a:t>노란색</a:t>
              </a:r>
              <a:r>
                <a:rPr lang="en-US" altLang="ko-KR" dirty="0" smtClean="0"/>
                <a:t>)</a:t>
              </a:r>
              <a:endParaRPr lang="ko-KR" altLang="en-US" dirty="0"/>
            </a:p>
          </p:txBody>
        </p:sp>
        <p:sp>
          <p:nvSpPr>
            <p:cNvPr id="29" name="TextBox 28"/>
            <p:cNvSpPr txBox="1"/>
            <p:nvPr/>
          </p:nvSpPr>
          <p:spPr>
            <a:xfrm>
              <a:off x="10266614" y="5341819"/>
              <a:ext cx="1750800" cy="1200329"/>
            </a:xfrm>
            <a:prstGeom prst="rect">
              <a:avLst/>
            </a:prstGeom>
            <a:noFill/>
          </p:spPr>
          <p:txBody>
            <a:bodyPr wrap="none" rtlCol="0" anchor="ctr">
              <a:spAutoFit/>
            </a:bodyPr>
            <a:lstStyle/>
            <a:p>
              <a:r>
                <a:rPr lang="en-US" altLang="ko-KR" dirty="0" smtClean="0"/>
                <a:t>6</a:t>
              </a:r>
              <a:r>
                <a:rPr lang="ko-KR" altLang="en-US" smtClean="0"/>
                <a:t>월 장미</a:t>
              </a:r>
              <a:endParaRPr lang="en-US" altLang="ko-KR" dirty="0" smtClean="0"/>
            </a:p>
            <a:p>
              <a:r>
                <a:rPr lang="en-US" altLang="ko-KR" dirty="0" smtClean="0"/>
                <a:t>(</a:t>
              </a:r>
              <a:r>
                <a:rPr lang="ko-KR" altLang="en-US" smtClean="0"/>
                <a:t>장미</a:t>
              </a:r>
              <a:r>
                <a:rPr lang="en-US" altLang="ko-KR" dirty="0" smtClean="0"/>
                <a:t>)</a:t>
              </a:r>
            </a:p>
            <a:p>
              <a:r>
                <a:rPr lang="ko-KR" altLang="en-US" dirty="0" smtClean="0"/>
                <a:t>치명적 매력</a:t>
              </a:r>
              <a:r>
                <a:rPr lang="en-US" altLang="ko-KR" dirty="0" smtClean="0"/>
                <a:t/>
              </a:r>
              <a:br>
                <a:rPr lang="en-US" altLang="ko-KR" dirty="0" smtClean="0"/>
              </a:br>
              <a:r>
                <a:rPr lang="en-US" altLang="ko-KR" dirty="0" smtClean="0"/>
                <a:t>(</a:t>
              </a:r>
              <a:r>
                <a:rPr lang="ko-KR" altLang="en-US" smtClean="0"/>
                <a:t>붉은 색</a:t>
              </a:r>
              <a:r>
                <a:rPr lang="en-US" altLang="ko-KR" dirty="0" smtClean="0"/>
                <a:t>&amp;</a:t>
              </a:r>
              <a:r>
                <a:rPr lang="ko-KR" altLang="en-US" smtClean="0"/>
                <a:t>흰색</a:t>
              </a:r>
              <a:r>
                <a:rPr lang="en-US" altLang="ko-KR" dirty="0" smtClean="0"/>
                <a:t>)</a:t>
              </a:r>
              <a:endParaRPr lang="ko-KR" altLang="en-US" dirty="0"/>
            </a:p>
          </p:txBody>
        </p:sp>
        <p:pic>
          <p:nvPicPr>
            <p:cNvPr id="30" name="그림 29"/>
            <p:cNvPicPr>
              <a:picLocks noChangeAspect="1"/>
            </p:cNvPicPr>
            <p:nvPr/>
          </p:nvPicPr>
          <p:blipFill rotWithShape="1">
            <a:blip r:embed="rId4"/>
            <a:srcRect l="12501" t="7778" r="12381" b="17500"/>
            <a:stretch/>
          </p:blipFill>
          <p:spPr>
            <a:xfrm>
              <a:off x="130113" y="732161"/>
              <a:ext cx="1735444" cy="1484370"/>
            </a:xfrm>
            <a:prstGeom prst="rect">
              <a:avLst/>
            </a:prstGeom>
          </p:spPr>
        </p:pic>
        <p:sp>
          <p:nvSpPr>
            <p:cNvPr id="31" name="TextBox 30"/>
            <p:cNvSpPr txBox="1"/>
            <p:nvPr/>
          </p:nvSpPr>
          <p:spPr>
            <a:xfrm>
              <a:off x="2162363" y="1283862"/>
              <a:ext cx="1420582" cy="923330"/>
            </a:xfrm>
            <a:prstGeom prst="rect">
              <a:avLst/>
            </a:prstGeom>
            <a:noFill/>
          </p:spPr>
          <p:txBody>
            <a:bodyPr wrap="none" rtlCol="0">
              <a:spAutoFit/>
            </a:bodyPr>
            <a:lstStyle/>
            <a:p>
              <a:r>
                <a:rPr lang="en-US" altLang="ko-KR" dirty="0"/>
                <a:t>7</a:t>
              </a:r>
              <a:r>
                <a:rPr lang="ko-KR" altLang="en-US" smtClean="0"/>
                <a:t>월 수련</a:t>
              </a:r>
              <a:endParaRPr lang="en-US" altLang="ko-KR" dirty="0" smtClean="0"/>
            </a:p>
            <a:p>
              <a:r>
                <a:rPr lang="ko-KR" altLang="en-US" dirty="0" smtClean="0"/>
                <a:t>청순한 그대</a:t>
              </a:r>
              <a:endParaRPr lang="en-US" altLang="ko-KR" dirty="0" smtClean="0"/>
            </a:p>
            <a:p>
              <a:r>
                <a:rPr lang="en-US" altLang="ko-KR" dirty="0" smtClean="0"/>
                <a:t>(</a:t>
              </a:r>
              <a:r>
                <a:rPr lang="ko-KR" altLang="en-US" smtClean="0"/>
                <a:t>수련</a:t>
              </a:r>
              <a:r>
                <a:rPr lang="en-US" altLang="ko-KR" dirty="0" smtClean="0"/>
                <a:t>)</a:t>
              </a:r>
              <a:endParaRPr lang="ko-KR" altLang="en-US"/>
            </a:p>
          </p:txBody>
        </p:sp>
        <p:pic>
          <p:nvPicPr>
            <p:cNvPr id="1026" name="Picture 2" descr="ìêµ­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113" y="2373569"/>
              <a:ext cx="2017153" cy="1344433"/>
            </a:xfrm>
            <a:prstGeom prst="rect">
              <a:avLst/>
            </a:prstGeom>
            <a:noFill/>
            <a:extLst>
              <a:ext uri="{909E8E84-426E-40DD-AFC4-6F175D3DCCD1}">
                <a14:hiddenFill xmlns:a14="http://schemas.microsoft.com/office/drawing/2010/main">
                  <a:solidFill>
                    <a:srgbClr val="FFFFFF"/>
                  </a:solidFill>
                </a14:hiddenFill>
              </a:ext>
            </a:extLst>
          </p:spPr>
        </p:pic>
        <p:pic>
          <p:nvPicPr>
            <p:cNvPr id="32" name="그림 31"/>
            <p:cNvPicPr>
              <a:picLocks noChangeAspect="1"/>
            </p:cNvPicPr>
            <p:nvPr/>
          </p:nvPicPr>
          <p:blipFill>
            <a:blip r:embed="rId6"/>
            <a:stretch>
              <a:fillRect/>
            </a:stretch>
          </p:blipFill>
          <p:spPr>
            <a:xfrm>
              <a:off x="130113" y="3875040"/>
              <a:ext cx="2003580" cy="1350399"/>
            </a:xfrm>
            <a:prstGeom prst="rect">
              <a:avLst/>
            </a:prstGeom>
          </p:spPr>
        </p:pic>
        <p:pic>
          <p:nvPicPr>
            <p:cNvPr id="1028" name="Picture 4" descr="í¼ìí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113" y="5382477"/>
              <a:ext cx="2003580" cy="13407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í¬ì¸í¸ ì¸í°ì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8804" y="2254738"/>
              <a:ext cx="2004834" cy="13365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ëíìì íì ëí ì´ë¯¸ì§ ê²ìê²°ê³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0913" y="2254738"/>
              <a:ext cx="1559627" cy="1325684"/>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10"/>
            <a:stretch>
              <a:fillRect/>
            </a:stretch>
          </p:blipFill>
          <p:spPr>
            <a:xfrm>
              <a:off x="3988804" y="838156"/>
              <a:ext cx="1641717" cy="1229703"/>
            </a:xfrm>
            <a:prstGeom prst="rect">
              <a:avLst/>
            </a:prstGeom>
          </p:spPr>
        </p:pic>
        <p:pic>
          <p:nvPicPr>
            <p:cNvPr id="5" name="Picture 4" descr="ëª©ë ¨ì ëí ì´ë¯¸ì§ ê²ìê²°ê³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88804" y="5382477"/>
              <a:ext cx="1543607" cy="13429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ë²ê½ì ëí ì´ë¯¸ì§ ê²ìê²°ê³¼"/>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60913" y="732161"/>
              <a:ext cx="1761979" cy="1175345"/>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p:cNvPicPr>
              <a:picLocks noChangeAspect="1"/>
            </p:cNvPicPr>
            <p:nvPr/>
          </p:nvPicPr>
          <p:blipFill>
            <a:blip r:embed="rId13"/>
            <a:stretch>
              <a:fillRect/>
            </a:stretch>
          </p:blipFill>
          <p:spPr>
            <a:xfrm>
              <a:off x="8260913" y="3734412"/>
              <a:ext cx="1209738" cy="1209738"/>
            </a:xfrm>
            <a:prstGeom prst="rect">
              <a:avLst/>
            </a:prstGeom>
          </p:spPr>
        </p:pic>
      </p:grpSp>
    </p:spTree>
    <p:extLst>
      <p:ext uri="{BB962C8B-B14F-4D97-AF65-F5344CB8AC3E}">
        <p14:creationId xmlns:p14="http://schemas.microsoft.com/office/powerpoint/2010/main" val="300403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ê´ë ¨ ì´ë¯¸ì§"/>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4045" y="5161720"/>
            <a:ext cx="1534612" cy="136409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ê´ë ¨ ì´ë¯¸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8657" y="5161720"/>
            <a:ext cx="1530602" cy="15986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10723"/>
            <a:ext cx="1085554" cy="369332"/>
          </a:xfrm>
          <a:prstGeom prst="rect">
            <a:avLst/>
          </a:prstGeom>
          <a:noFill/>
        </p:spPr>
        <p:txBody>
          <a:bodyPr wrap="none" rtlCol="0">
            <a:spAutoFit/>
          </a:bodyPr>
          <a:lstStyle/>
          <a:p>
            <a:r>
              <a:rPr lang="en-US" altLang="ko-KR" dirty="0" smtClean="0"/>
              <a:t>8</a:t>
            </a:r>
            <a:r>
              <a:rPr lang="ko-KR" altLang="en-US" smtClean="0"/>
              <a:t>월 수국</a:t>
            </a:r>
            <a:endParaRPr lang="ko-KR" altLang="en-US"/>
          </a:p>
        </p:txBody>
      </p:sp>
      <p:sp>
        <p:nvSpPr>
          <p:cNvPr id="4" name="TextBox 3"/>
          <p:cNvSpPr txBox="1"/>
          <p:nvPr/>
        </p:nvSpPr>
        <p:spPr>
          <a:xfrm>
            <a:off x="0" y="358609"/>
            <a:ext cx="5213287" cy="307777"/>
          </a:xfrm>
          <a:prstGeom prst="rect">
            <a:avLst/>
          </a:prstGeom>
          <a:noFill/>
        </p:spPr>
        <p:txBody>
          <a:bodyPr wrap="none" rtlCol="0">
            <a:spAutoFit/>
          </a:bodyPr>
          <a:lstStyle/>
          <a:p>
            <a:r>
              <a:rPr lang="ko-KR" altLang="en-US" sz="1400" dirty="0" smtClean="0"/>
              <a:t>중앙에 꽃 다발이 모여 있고 주변에 잎사귀들이 둘러싸고 있다</a:t>
            </a:r>
            <a:r>
              <a:rPr lang="en-US" altLang="ko-KR" sz="1400" dirty="0" smtClean="0"/>
              <a:t>.</a:t>
            </a:r>
            <a:endParaRPr lang="ko-KR" altLang="en-US" sz="1400"/>
          </a:p>
        </p:txBody>
      </p:sp>
      <p:grpSp>
        <p:nvGrpSpPr>
          <p:cNvPr id="5" name="그룹 4"/>
          <p:cNvGrpSpPr/>
          <p:nvPr/>
        </p:nvGrpSpPr>
        <p:grpSpPr>
          <a:xfrm>
            <a:off x="688093" y="2151552"/>
            <a:ext cx="5012701" cy="3880438"/>
            <a:chOff x="688093" y="2151552"/>
            <a:chExt cx="5012701" cy="3880438"/>
          </a:xfrm>
        </p:grpSpPr>
        <p:sp>
          <p:nvSpPr>
            <p:cNvPr id="7" name="다이아몬드 6"/>
            <p:cNvSpPr/>
            <p:nvPr/>
          </p:nvSpPr>
          <p:spPr>
            <a:xfrm rot="20700000">
              <a:off x="912986" y="4467693"/>
              <a:ext cx="1359776" cy="9144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1" name="다이아몬드 20"/>
            <p:cNvSpPr/>
            <p:nvPr/>
          </p:nvSpPr>
          <p:spPr>
            <a:xfrm rot="17100000">
              <a:off x="1500887" y="4894902"/>
              <a:ext cx="1359776" cy="9144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2" name="다이아몬드 21"/>
            <p:cNvSpPr/>
            <p:nvPr/>
          </p:nvSpPr>
          <p:spPr>
            <a:xfrm rot="14400000">
              <a:off x="2239589" y="4852556"/>
              <a:ext cx="1359776" cy="9144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3" name="다이아몬드 22"/>
            <p:cNvSpPr/>
            <p:nvPr/>
          </p:nvSpPr>
          <p:spPr>
            <a:xfrm rot="2700000">
              <a:off x="3017843" y="4654144"/>
              <a:ext cx="1359776" cy="9144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4" name="다이아몬드 23"/>
            <p:cNvSpPr/>
            <p:nvPr/>
          </p:nvSpPr>
          <p:spPr>
            <a:xfrm rot="900000">
              <a:off x="3650253" y="4192816"/>
              <a:ext cx="1359776" cy="9144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5" name="다이아몬드 24"/>
            <p:cNvSpPr/>
            <p:nvPr/>
          </p:nvSpPr>
          <p:spPr>
            <a:xfrm>
              <a:off x="4050817" y="3563146"/>
              <a:ext cx="1359776" cy="9144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6" name="다이아몬드 25"/>
            <p:cNvSpPr/>
            <p:nvPr/>
          </p:nvSpPr>
          <p:spPr>
            <a:xfrm>
              <a:off x="688093" y="3807757"/>
              <a:ext cx="1359776" cy="9144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6" name="타원 5"/>
            <p:cNvSpPr/>
            <p:nvPr/>
          </p:nvSpPr>
          <p:spPr>
            <a:xfrm>
              <a:off x="1369369" y="2161345"/>
              <a:ext cx="3105150" cy="3105150"/>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p:cNvSpPr txBox="1"/>
            <p:nvPr/>
          </p:nvSpPr>
          <p:spPr>
            <a:xfrm>
              <a:off x="4546609" y="2151552"/>
              <a:ext cx="958917"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ko-KR" altLang="en-US" smtClean="0"/>
                <a:t>꽃 부분</a:t>
              </a:r>
              <a:endParaRPr lang="ko-KR" altLang="en-US"/>
            </a:p>
          </p:txBody>
        </p:sp>
        <p:cxnSp>
          <p:nvCxnSpPr>
            <p:cNvPr id="10" name="직선 화살표 연결선 9"/>
            <p:cNvCxnSpPr>
              <a:stCxn id="8" idx="1"/>
              <a:endCxn id="6" idx="7"/>
            </p:cNvCxnSpPr>
            <p:nvPr/>
          </p:nvCxnSpPr>
          <p:spPr>
            <a:xfrm flipH="1">
              <a:off x="4019780" y="2336218"/>
              <a:ext cx="526829" cy="279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823631" y="5591702"/>
              <a:ext cx="87716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ko-KR" altLang="en-US" dirty="0" err="1" smtClean="0"/>
                <a:t>잎부분</a:t>
              </a:r>
              <a:endParaRPr lang="ko-KR" altLang="en-US" dirty="0"/>
            </a:p>
          </p:txBody>
        </p:sp>
        <p:cxnSp>
          <p:nvCxnSpPr>
            <p:cNvPr id="33" name="직선 화살표 연결선 32"/>
            <p:cNvCxnSpPr>
              <a:stCxn id="31" idx="1"/>
              <a:endCxn id="23" idx="3"/>
            </p:cNvCxnSpPr>
            <p:nvPr/>
          </p:nvCxnSpPr>
          <p:spPr>
            <a:xfrm flipH="1" flipV="1">
              <a:off x="4178484" y="5592097"/>
              <a:ext cx="645147" cy="184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6" name="Picture 18" descr="ê´ë ¨ ì´ë¯¸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57" y="623615"/>
            <a:ext cx="1805815" cy="188607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5792188" y="666387"/>
            <a:ext cx="6399812" cy="2897535"/>
            <a:chOff x="5792188" y="666387"/>
            <a:chExt cx="6399812" cy="2897535"/>
          </a:xfrm>
        </p:grpSpPr>
        <p:pic>
          <p:nvPicPr>
            <p:cNvPr id="1028" name="Picture 4" descr="ì ë¼ë ì¼ë¬ì¤í¸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2188" y="666387"/>
              <a:ext cx="1533437" cy="15334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ì ë¼ë ì¼ë¬ì¤í¸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8362" y="666387"/>
              <a:ext cx="1623638" cy="15334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ì ë¼ë ì¼ë¬ì¤í¸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3155" y="2199822"/>
              <a:ext cx="1429874" cy="13641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ì ë¼ë ì¼ë¬ì¤í¸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04977" y="2199822"/>
              <a:ext cx="1306053" cy="13641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ê´ë ¨ ì´ë¯¸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11030" y="2199822"/>
              <a:ext cx="1306053" cy="13641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ìêµ­ ì¼ë¬ì¤í¸ì ëí ì´ë¯¸ì§ ê²ìê²°ê³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30867" y="825124"/>
              <a:ext cx="1374698" cy="13746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ê´ë ¨ ì´ë¯¸ì§"/>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11710" y="825124"/>
              <a:ext cx="1856652" cy="13739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ìêµ­ ì¼ë¬ì¤í¸ì ëí ì´ë¯¸ì§ ê²ìê²°ê³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48271" y="2199822"/>
              <a:ext cx="1362276" cy="1363324"/>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descr="ìêµ­ ì¼ë¬ì¤í¸ì ëí ì´ë¯¸ì§ ê²ìê²°ê³¼"/>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701" t="20419" r="25483" b="28838"/>
          <a:stretch/>
        </p:blipFill>
        <p:spPr bwMode="auto">
          <a:xfrm>
            <a:off x="5991894" y="3563146"/>
            <a:ext cx="2154388" cy="159779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ìêµ­ ì¼ë¬ì¤í¸ì ëí ì´ë¯¸ì§ ê²ìê²°ê³¼"/>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46283" y="3562369"/>
            <a:ext cx="2319016" cy="15985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ìêµ­ ì¼ë¬ì¤í¸ì ëí ì´ë¯¸ì§ ê²ìê²°ê³¼"/>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1456" b="14318"/>
          <a:stretch/>
        </p:blipFill>
        <p:spPr bwMode="auto">
          <a:xfrm>
            <a:off x="10568362" y="3713920"/>
            <a:ext cx="1618808" cy="128670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ê´ë ¨ ì´ë¯¸ì§"/>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35650" y="5266495"/>
            <a:ext cx="1521140" cy="15211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ìêµ­ ì¼ë¬ì¤í¸ì ëí ì´ë¯¸ì§ ê²ìê²°ê³¼"/>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505256" y="5259017"/>
            <a:ext cx="1681914" cy="1248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530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0" y="-10723"/>
            <a:ext cx="1628972" cy="369332"/>
          </a:xfrm>
          <a:prstGeom prst="rect">
            <a:avLst/>
          </a:prstGeom>
          <a:noFill/>
        </p:spPr>
        <p:txBody>
          <a:bodyPr wrap="none" rtlCol="0">
            <a:spAutoFit/>
          </a:bodyPr>
          <a:lstStyle/>
          <a:p>
            <a:r>
              <a:rPr lang="en-US" altLang="ko-KR" dirty="0"/>
              <a:t>9</a:t>
            </a:r>
            <a:r>
              <a:rPr lang="ko-KR" altLang="en-US" smtClean="0"/>
              <a:t>월 호랑이 꽃</a:t>
            </a:r>
            <a:endParaRPr lang="ko-KR" altLang="en-US"/>
          </a:p>
        </p:txBody>
      </p:sp>
      <p:sp>
        <p:nvSpPr>
          <p:cNvPr id="24" name="TextBox 23"/>
          <p:cNvSpPr txBox="1"/>
          <p:nvPr/>
        </p:nvSpPr>
        <p:spPr>
          <a:xfrm>
            <a:off x="0" y="358609"/>
            <a:ext cx="4934364" cy="523220"/>
          </a:xfrm>
          <a:prstGeom prst="rect">
            <a:avLst/>
          </a:prstGeom>
          <a:noFill/>
        </p:spPr>
        <p:txBody>
          <a:bodyPr wrap="none" rtlCol="0">
            <a:spAutoFit/>
          </a:bodyPr>
          <a:lstStyle/>
          <a:p>
            <a:r>
              <a:rPr lang="ko-KR" altLang="en-US" sz="1400" dirty="0" smtClean="0"/>
              <a:t>꽃 세 송이가 아래와 같이 좌</a:t>
            </a:r>
            <a:r>
              <a:rPr lang="en-US" altLang="ko-KR" sz="1400" dirty="0" smtClean="0"/>
              <a:t>,</a:t>
            </a:r>
            <a:r>
              <a:rPr lang="ko-KR" altLang="en-US" sz="1400" smtClean="0"/>
              <a:t>우</a:t>
            </a:r>
            <a:r>
              <a:rPr lang="en-US" altLang="ko-KR" sz="1400" dirty="0" smtClean="0"/>
              <a:t>,</a:t>
            </a:r>
            <a:r>
              <a:rPr lang="ko-KR" altLang="en-US" sz="1400" smtClean="0"/>
              <a:t>중앙 형태로 배치되어 있고</a:t>
            </a:r>
            <a:r>
              <a:rPr lang="en-US" altLang="ko-KR" sz="1400" dirty="0" smtClean="0"/>
              <a:t>,</a:t>
            </a:r>
          </a:p>
          <a:p>
            <a:r>
              <a:rPr lang="ko-KR" altLang="en-US" sz="1400" dirty="0" smtClean="0"/>
              <a:t>꽃 아래 줄기와 잎사귀가 펼쳐져 있다</a:t>
            </a:r>
            <a:r>
              <a:rPr lang="en-US" altLang="ko-KR" sz="1400" dirty="0" smtClean="0"/>
              <a:t>.</a:t>
            </a:r>
            <a:endParaRPr lang="ko-KR" altLang="en-US" sz="1400" dirty="0"/>
          </a:p>
        </p:txBody>
      </p:sp>
      <p:pic>
        <p:nvPicPr>
          <p:cNvPr id="3074" name="Picture 2" descr="tiger lily flower illustration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1569" y="69082"/>
            <a:ext cx="1902620" cy="19026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iger lily flower illustration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3410" y="153628"/>
            <a:ext cx="1818074" cy="18180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ger lily flower illustration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0858" y="1972618"/>
            <a:ext cx="2227101" cy="22271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iger lily flower illustration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0858" y="114325"/>
            <a:ext cx="171450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iger lily flower illustration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0519" y="2044034"/>
            <a:ext cx="1697029" cy="215568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tiger lily flower illustration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3337" y="2044034"/>
            <a:ext cx="2007182" cy="215568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ê´ë ¨ ì´ë¯¸ì§"/>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17657" y="4199719"/>
            <a:ext cx="1468920" cy="183615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iger lily flower illustrationì ëí ì´ë¯¸ì§ ê²ìê²°ê³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30521" y="4157414"/>
            <a:ext cx="2298859" cy="229885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tiger lily flower illustrationì ëí ì´ë¯¸ì§ ê²ìê²°ê³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7702" y="4283867"/>
            <a:ext cx="1994723" cy="249474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tiger lily flower illustration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119" y="1043013"/>
            <a:ext cx="1697029" cy="215568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그룹 1"/>
          <p:cNvGrpSpPr/>
          <p:nvPr/>
        </p:nvGrpSpPr>
        <p:grpSpPr>
          <a:xfrm>
            <a:off x="1847131" y="2318439"/>
            <a:ext cx="3498330" cy="3768036"/>
            <a:chOff x="1847131" y="2318439"/>
            <a:chExt cx="3498330" cy="3768036"/>
          </a:xfrm>
        </p:grpSpPr>
        <p:sp>
          <p:nvSpPr>
            <p:cNvPr id="8" name="자유형 7"/>
            <p:cNvSpPr/>
            <p:nvPr/>
          </p:nvSpPr>
          <p:spPr>
            <a:xfrm>
              <a:off x="2971800" y="4429125"/>
              <a:ext cx="600075" cy="1628775"/>
            </a:xfrm>
            <a:custGeom>
              <a:avLst/>
              <a:gdLst>
                <a:gd name="connsiteX0" fmla="*/ 0 w 600075"/>
                <a:gd name="connsiteY0" fmla="*/ 0 h 1628775"/>
                <a:gd name="connsiteX1" fmla="*/ 19050 w 600075"/>
                <a:gd name="connsiteY1" fmla="*/ 47625 h 1628775"/>
                <a:gd name="connsiteX2" fmla="*/ 28575 w 600075"/>
                <a:gd name="connsiteY2" fmla="*/ 76200 h 1628775"/>
                <a:gd name="connsiteX3" fmla="*/ 114300 w 600075"/>
                <a:gd name="connsiteY3" fmla="*/ 200025 h 1628775"/>
                <a:gd name="connsiteX4" fmla="*/ 200025 w 600075"/>
                <a:gd name="connsiteY4" fmla="*/ 304800 h 1628775"/>
                <a:gd name="connsiteX5" fmla="*/ 266700 w 600075"/>
                <a:gd name="connsiteY5" fmla="*/ 400050 h 1628775"/>
                <a:gd name="connsiteX6" fmla="*/ 314325 w 600075"/>
                <a:gd name="connsiteY6" fmla="*/ 495300 h 1628775"/>
                <a:gd name="connsiteX7" fmla="*/ 342900 w 600075"/>
                <a:gd name="connsiteY7" fmla="*/ 542925 h 1628775"/>
                <a:gd name="connsiteX8" fmla="*/ 371475 w 600075"/>
                <a:gd name="connsiteY8" fmla="*/ 600075 h 1628775"/>
                <a:gd name="connsiteX9" fmla="*/ 381000 w 600075"/>
                <a:gd name="connsiteY9" fmla="*/ 647700 h 1628775"/>
                <a:gd name="connsiteX10" fmla="*/ 400050 w 600075"/>
                <a:gd name="connsiteY10" fmla="*/ 676275 h 1628775"/>
                <a:gd name="connsiteX11" fmla="*/ 409575 w 600075"/>
                <a:gd name="connsiteY11" fmla="*/ 733425 h 1628775"/>
                <a:gd name="connsiteX12" fmla="*/ 428625 w 600075"/>
                <a:gd name="connsiteY12" fmla="*/ 771525 h 1628775"/>
                <a:gd name="connsiteX13" fmla="*/ 447675 w 600075"/>
                <a:gd name="connsiteY13" fmla="*/ 828675 h 1628775"/>
                <a:gd name="connsiteX14" fmla="*/ 485775 w 600075"/>
                <a:gd name="connsiteY14" fmla="*/ 914400 h 1628775"/>
                <a:gd name="connsiteX15" fmla="*/ 495300 w 600075"/>
                <a:gd name="connsiteY15" fmla="*/ 952500 h 1628775"/>
                <a:gd name="connsiteX16" fmla="*/ 504825 w 600075"/>
                <a:gd name="connsiteY16" fmla="*/ 981075 h 1628775"/>
                <a:gd name="connsiteX17" fmla="*/ 514350 w 600075"/>
                <a:gd name="connsiteY17" fmla="*/ 1038225 h 1628775"/>
                <a:gd name="connsiteX18" fmla="*/ 533400 w 600075"/>
                <a:gd name="connsiteY18" fmla="*/ 1123950 h 1628775"/>
                <a:gd name="connsiteX19" fmla="*/ 542925 w 600075"/>
                <a:gd name="connsiteY19" fmla="*/ 1152525 h 1628775"/>
                <a:gd name="connsiteX20" fmla="*/ 552450 w 600075"/>
                <a:gd name="connsiteY20" fmla="*/ 1323975 h 1628775"/>
                <a:gd name="connsiteX21" fmla="*/ 571500 w 600075"/>
                <a:gd name="connsiteY21" fmla="*/ 1409700 h 1628775"/>
                <a:gd name="connsiteX22" fmla="*/ 581025 w 600075"/>
                <a:gd name="connsiteY22" fmla="*/ 1457325 h 1628775"/>
                <a:gd name="connsiteX23" fmla="*/ 600075 w 600075"/>
                <a:gd name="connsiteY23" fmla="*/ 1514475 h 1628775"/>
                <a:gd name="connsiteX24" fmla="*/ 600075 w 600075"/>
                <a:gd name="connsiteY24" fmla="*/ 1628775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0075" h="1628775">
                  <a:moveTo>
                    <a:pt x="0" y="0"/>
                  </a:moveTo>
                  <a:cubicBezTo>
                    <a:pt x="6350" y="15875"/>
                    <a:pt x="13047" y="31616"/>
                    <a:pt x="19050" y="47625"/>
                  </a:cubicBezTo>
                  <a:cubicBezTo>
                    <a:pt x="22575" y="57026"/>
                    <a:pt x="23254" y="67686"/>
                    <a:pt x="28575" y="76200"/>
                  </a:cubicBezTo>
                  <a:cubicBezTo>
                    <a:pt x="55182" y="118770"/>
                    <a:pt x="82511" y="161171"/>
                    <a:pt x="114300" y="200025"/>
                  </a:cubicBezTo>
                  <a:cubicBezTo>
                    <a:pt x="142875" y="234950"/>
                    <a:pt x="176808" y="266105"/>
                    <a:pt x="200025" y="304800"/>
                  </a:cubicBezTo>
                  <a:cubicBezTo>
                    <a:pt x="272980" y="426392"/>
                    <a:pt x="179786" y="275887"/>
                    <a:pt x="266700" y="400050"/>
                  </a:cubicBezTo>
                  <a:cubicBezTo>
                    <a:pt x="313063" y="466283"/>
                    <a:pt x="280095" y="426841"/>
                    <a:pt x="314325" y="495300"/>
                  </a:cubicBezTo>
                  <a:cubicBezTo>
                    <a:pt x="322604" y="511859"/>
                    <a:pt x="334621" y="526366"/>
                    <a:pt x="342900" y="542925"/>
                  </a:cubicBezTo>
                  <a:cubicBezTo>
                    <a:pt x="382335" y="621795"/>
                    <a:pt x="316880" y="518183"/>
                    <a:pt x="371475" y="600075"/>
                  </a:cubicBezTo>
                  <a:cubicBezTo>
                    <a:pt x="374650" y="615950"/>
                    <a:pt x="375316" y="632541"/>
                    <a:pt x="381000" y="647700"/>
                  </a:cubicBezTo>
                  <a:cubicBezTo>
                    <a:pt x="385020" y="658419"/>
                    <a:pt x="396430" y="665415"/>
                    <a:pt x="400050" y="676275"/>
                  </a:cubicBezTo>
                  <a:cubicBezTo>
                    <a:pt x="406157" y="694597"/>
                    <a:pt x="404026" y="714927"/>
                    <a:pt x="409575" y="733425"/>
                  </a:cubicBezTo>
                  <a:cubicBezTo>
                    <a:pt x="413655" y="747025"/>
                    <a:pt x="423352" y="758342"/>
                    <a:pt x="428625" y="771525"/>
                  </a:cubicBezTo>
                  <a:cubicBezTo>
                    <a:pt x="436083" y="790169"/>
                    <a:pt x="438695" y="810714"/>
                    <a:pt x="447675" y="828675"/>
                  </a:cubicBezTo>
                  <a:cubicBezTo>
                    <a:pt x="464272" y="861868"/>
                    <a:pt x="473613" y="877915"/>
                    <a:pt x="485775" y="914400"/>
                  </a:cubicBezTo>
                  <a:cubicBezTo>
                    <a:pt x="489915" y="926819"/>
                    <a:pt x="491704" y="939913"/>
                    <a:pt x="495300" y="952500"/>
                  </a:cubicBezTo>
                  <a:cubicBezTo>
                    <a:pt x="498058" y="962154"/>
                    <a:pt x="502647" y="971274"/>
                    <a:pt x="504825" y="981075"/>
                  </a:cubicBezTo>
                  <a:cubicBezTo>
                    <a:pt x="509015" y="999928"/>
                    <a:pt x="510895" y="1019224"/>
                    <a:pt x="514350" y="1038225"/>
                  </a:cubicBezTo>
                  <a:cubicBezTo>
                    <a:pt x="519260" y="1065232"/>
                    <a:pt x="525756" y="1097196"/>
                    <a:pt x="533400" y="1123950"/>
                  </a:cubicBezTo>
                  <a:cubicBezTo>
                    <a:pt x="536158" y="1133604"/>
                    <a:pt x="539750" y="1143000"/>
                    <a:pt x="542925" y="1152525"/>
                  </a:cubicBezTo>
                  <a:cubicBezTo>
                    <a:pt x="546100" y="1209675"/>
                    <a:pt x="547697" y="1266935"/>
                    <a:pt x="552450" y="1323975"/>
                  </a:cubicBezTo>
                  <a:cubicBezTo>
                    <a:pt x="559003" y="1402606"/>
                    <a:pt x="558271" y="1356785"/>
                    <a:pt x="571500" y="1409700"/>
                  </a:cubicBezTo>
                  <a:cubicBezTo>
                    <a:pt x="575427" y="1425406"/>
                    <a:pt x="576765" y="1441706"/>
                    <a:pt x="581025" y="1457325"/>
                  </a:cubicBezTo>
                  <a:cubicBezTo>
                    <a:pt x="586309" y="1476698"/>
                    <a:pt x="600075" y="1494395"/>
                    <a:pt x="600075" y="1514475"/>
                  </a:cubicBezTo>
                  <a:lnTo>
                    <a:pt x="600075" y="1628775"/>
                  </a:ln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자유형 8"/>
            <p:cNvSpPr/>
            <p:nvPr/>
          </p:nvSpPr>
          <p:spPr>
            <a:xfrm>
              <a:off x="3530467" y="4448175"/>
              <a:ext cx="431933" cy="1638300"/>
            </a:xfrm>
            <a:custGeom>
              <a:avLst/>
              <a:gdLst>
                <a:gd name="connsiteX0" fmla="*/ 431933 w 431933"/>
                <a:gd name="connsiteY0" fmla="*/ 0 h 1638300"/>
                <a:gd name="connsiteX1" fmla="*/ 384308 w 431933"/>
                <a:gd name="connsiteY1" fmla="*/ 38100 h 1638300"/>
                <a:gd name="connsiteX2" fmla="*/ 317633 w 431933"/>
                <a:gd name="connsiteY2" fmla="*/ 104775 h 1638300"/>
                <a:gd name="connsiteX3" fmla="*/ 298583 w 431933"/>
                <a:gd name="connsiteY3" fmla="*/ 152400 h 1638300"/>
                <a:gd name="connsiteX4" fmla="*/ 250958 w 431933"/>
                <a:gd name="connsiteY4" fmla="*/ 190500 h 1638300"/>
                <a:gd name="connsiteX5" fmla="*/ 193808 w 431933"/>
                <a:gd name="connsiteY5" fmla="*/ 266700 h 1638300"/>
                <a:gd name="connsiteX6" fmla="*/ 165233 w 431933"/>
                <a:gd name="connsiteY6" fmla="*/ 304800 h 1638300"/>
                <a:gd name="connsiteX7" fmla="*/ 117608 w 431933"/>
                <a:gd name="connsiteY7" fmla="*/ 400050 h 1638300"/>
                <a:gd name="connsiteX8" fmla="*/ 98558 w 431933"/>
                <a:gd name="connsiteY8" fmla="*/ 447675 h 1638300"/>
                <a:gd name="connsiteX9" fmla="*/ 69983 w 431933"/>
                <a:gd name="connsiteY9" fmla="*/ 485775 h 1638300"/>
                <a:gd name="connsiteX10" fmla="*/ 41408 w 431933"/>
                <a:gd name="connsiteY10" fmla="*/ 561975 h 1638300"/>
                <a:gd name="connsiteX11" fmla="*/ 22358 w 431933"/>
                <a:gd name="connsiteY11" fmla="*/ 676275 h 1638300"/>
                <a:gd name="connsiteX12" fmla="*/ 12833 w 431933"/>
                <a:gd name="connsiteY12" fmla="*/ 714375 h 1638300"/>
                <a:gd name="connsiteX13" fmla="*/ 12833 w 431933"/>
                <a:gd name="connsiteY13" fmla="*/ 1323975 h 1638300"/>
                <a:gd name="connsiteX14" fmla="*/ 22358 w 431933"/>
                <a:gd name="connsiteY14" fmla="*/ 1371600 h 1638300"/>
                <a:gd name="connsiteX15" fmla="*/ 50933 w 431933"/>
                <a:gd name="connsiteY15" fmla="*/ 1485900 h 1638300"/>
                <a:gd name="connsiteX16" fmla="*/ 60458 w 431933"/>
                <a:gd name="connsiteY16" fmla="*/ 1514475 h 1638300"/>
                <a:gd name="connsiteX17" fmla="*/ 69983 w 431933"/>
                <a:gd name="connsiteY17" fmla="*/ 1543050 h 1638300"/>
                <a:gd name="connsiteX18" fmla="*/ 69983 w 431933"/>
                <a:gd name="connsiteY18" fmla="*/ 1638300 h 16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933" h="1638300">
                  <a:moveTo>
                    <a:pt x="431933" y="0"/>
                  </a:moveTo>
                  <a:cubicBezTo>
                    <a:pt x="416058" y="12700"/>
                    <a:pt x="399294" y="24363"/>
                    <a:pt x="384308" y="38100"/>
                  </a:cubicBezTo>
                  <a:cubicBezTo>
                    <a:pt x="361139" y="59339"/>
                    <a:pt x="317633" y="104775"/>
                    <a:pt x="317633" y="104775"/>
                  </a:cubicBezTo>
                  <a:cubicBezTo>
                    <a:pt x="311283" y="120650"/>
                    <a:pt x="309080" y="138904"/>
                    <a:pt x="298583" y="152400"/>
                  </a:cubicBezTo>
                  <a:cubicBezTo>
                    <a:pt x="286102" y="168447"/>
                    <a:pt x="264695" y="175514"/>
                    <a:pt x="250958" y="190500"/>
                  </a:cubicBezTo>
                  <a:cubicBezTo>
                    <a:pt x="229504" y="213905"/>
                    <a:pt x="212858" y="241300"/>
                    <a:pt x="193808" y="266700"/>
                  </a:cubicBezTo>
                  <a:cubicBezTo>
                    <a:pt x="184283" y="279400"/>
                    <a:pt x="172333" y="290601"/>
                    <a:pt x="165233" y="304800"/>
                  </a:cubicBezTo>
                  <a:cubicBezTo>
                    <a:pt x="149358" y="336550"/>
                    <a:pt x="130791" y="367091"/>
                    <a:pt x="117608" y="400050"/>
                  </a:cubicBezTo>
                  <a:cubicBezTo>
                    <a:pt x="111258" y="415925"/>
                    <a:pt x="106861" y="432729"/>
                    <a:pt x="98558" y="447675"/>
                  </a:cubicBezTo>
                  <a:cubicBezTo>
                    <a:pt x="90848" y="461552"/>
                    <a:pt x="79508" y="473075"/>
                    <a:pt x="69983" y="485775"/>
                  </a:cubicBezTo>
                  <a:cubicBezTo>
                    <a:pt x="45534" y="583572"/>
                    <a:pt x="78765" y="462357"/>
                    <a:pt x="41408" y="561975"/>
                  </a:cubicBezTo>
                  <a:cubicBezTo>
                    <a:pt x="28547" y="596271"/>
                    <a:pt x="27890" y="643083"/>
                    <a:pt x="22358" y="676275"/>
                  </a:cubicBezTo>
                  <a:cubicBezTo>
                    <a:pt x="20206" y="689188"/>
                    <a:pt x="16008" y="701675"/>
                    <a:pt x="12833" y="714375"/>
                  </a:cubicBezTo>
                  <a:cubicBezTo>
                    <a:pt x="-5356" y="987210"/>
                    <a:pt x="-3165" y="892021"/>
                    <a:pt x="12833" y="1323975"/>
                  </a:cubicBezTo>
                  <a:cubicBezTo>
                    <a:pt x="13432" y="1340153"/>
                    <a:pt x="19462" y="1355672"/>
                    <a:pt x="22358" y="1371600"/>
                  </a:cubicBezTo>
                  <a:cubicBezTo>
                    <a:pt x="37749" y="1456253"/>
                    <a:pt x="23109" y="1402427"/>
                    <a:pt x="50933" y="1485900"/>
                  </a:cubicBezTo>
                  <a:lnTo>
                    <a:pt x="60458" y="1514475"/>
                  </a:lnTo>
                  <a:cubicBezTo>
                    <a:pt x="63633" y="1524000"/>
                    <a:pt x="69983" y="1533010"/>
                    <a:pt x="69983" y="1543050"/>
                  </a:cubicBezTo>
                  <a:lnTo>
                    <a:pt x="69983" y="1638300"/>
                  </a:ln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9"/>
            <p:cNvSpPr/>
            <p:nvPr/>
          </p:nvSpPr>
          <p:spPr>
            <a:xfrm>
              <a:off x="3429000" y="3790950"/>
              <a:ext cx="238125" cy="2266950"/>
            </a:xfrm>
            <a:custGeom>
              <a:avLst/>
              <a:gdLst>
                <a:gd name="connsiteX0" fmla="*/ 85725 w 238125"/>
                <a:gd name="connsiteY0" fmla="*/ 0 h 2266950"/>
                <a:gd name="connsiteX1" fmla="*/ 66675 w 238125"/>
                <a:gd name="connsiteY1" fmla="*/ 47625 h 2266950"/>
                <a:gd name="connsiteX2" fmla="*/ 57150 w 238125"/>
                <a:gd name="connsiteY2" fmla="*/ 76200 h 2266950"/>
                <a:gd name="connsiteX3" fmla="*/ 19050 w 238125"/>
                <a:gd name="connsiteY3" fmla="*/ 152400 h 2266950"/>
                <a:gd name="connsiteX4" fmla="*/ 9525 w 238125"/>
                <a:gd name="connsiteY4" fmla="*/ 228600 h 2266950"/>
                <a:gd name="connsiteX5" fmla="*/ 0 w 238125"/>
                <a:gd name="connsiteY5" fmla="*/ 295275 h 2266950"/>
                <a:gd name="connsiteX6" fmla="*/ 9525 w 238125"/>
                <a:gd name="connsiteY6" fmla="*/ 723900 h 2266950"/>
                <a:gd name="connsiteX7" fmla="*/ 47625 w 238125"/>
                <a:gd name="connsiteY7" fmla="*/ 819150 h 2266950"/>
                <a:gd name="connsiteX8" fmla="*/ 57150 w 238125"/>
                <a:gd name="connsiteY8" fmla="*/ 857250 h 2266950"/>
                <a:gd name="connsiteX9" fmla="*/ 66675 w 238125"/>
                <a:gd name="connsiteY9" fmla="*/ 914400 h 2266950"/>
                <a:gd name="connsiteX10" fmla="*/ 95250 w 238125"/>
                <a:gd name="connsiteY10" fmla="*/ 1009650 h 2266950"/>
                <a:gd name="connsiteX11" fmla="*/ 104775 w 238125"/>
                <a:gd name="connsiteY11" fmla="*/ 1057275 h 2266950"/>
                <a:gd name="connsiteX12" fmla="*/ 123825 w 238125"/>
                <a:gd name="connsiteY12" fmla="*/ 1095375 h 2266950"/>
                <a:gd name="connsiteX13" fmla="*/ 142875 w 238125"/>
                <a:gd name="connsiteY13" fmla="*/ 1143000 h 2266950"/>
                <a:gd name="connsiteX14" fmla="*/ 180975 w 238125"/>
                <a:gd name="connsiteY14" fmla="*/ 1238250 h 2266950"/>
                <a:gd name="connsiteX15" fmla="*/ 200025 w 238125"/>
                <a:gd name="connsiteY15" fmla="*/ 1333500 h 2266950"/>
                <a:gd name="connsiteX16" fmla="*/ 209550 w 238125"/>
                <a:gd name="connsiteY16" fmla="*/ 1362075 h 2266950"/>
                <a:gd name="connsiteX17" fmla="*/ 228600 w 238125"/>
                <a:gd name="connsiteY17" fmla="*/ 1400175 h 2266950"/>
                <a:gd name="connsiteX18" fmla="*/ 238125 w 238125"/>
                <a:gd name="connsiteY18" fmla="*/ 1476375 h 2266950"/>
                <a:gd name="connsiteX19" fmla="*/ 228600 w 238125"/>
                <a:gd name="connsiteY19" fmla="*/ 1771650 h 2266950"/>
                <a:gd name="connsiteX20" fmla="*/ 219075 w 238125"/>
                <a:gd name="connsiteY20" fmla="*/ 1819275 h 2266950"/>
                <a:gd name="connsiteX21" fmla="*/ 200025 w 238125"/>
                <a:gd name="connsiteY21" fmla="*/ 1885950 h 2266950"/>
                <a:gd name="connsiteX22" fmla="*/ 180975 w 238125"/>
                <a:gd name="connsiteY22" fmla="*/ 2095500 h 2266950"/>
                <a:gd name="connsiteX23" fmla="*/ 161925 w 238125"/>
                <a:gd name="connsiteY23" fmla="*/ 2152650 h 2266950"/>
                <a:gd name="connsiteX24" fmla="*/ 142875 w 238125"/>
                <a:gd name="connsiteY24" fmla="*/ 2219325 h 2266950"/>
                <a:gd name="connsiteX25" fmla="*/ 133350 w 238125"/>
                <a:gd name="connsiteY25" fmla="*/ 2266950 h 226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8125" h="2266950">
                  <a:moveTo>
                    <a:pt x="85725" y="0"/>
                  </a:moveTo>
                  <a:cubicBezTo>
                    <a:pt x="79375" y="15875"/>
                    <a:pt x="72678" y="31616"/>
                    <a:pt x="66675" y="47625"/>
                  </a:cubicBezTo>
                  <a:cubicBezTo>
                    <a:pt x="63150" y="57026"/>
                    <a:pt x="61305" y="67060"/>
                    <a:pt x="57150" y="76200"/>
                  </a:cubicBezTo>
                  <a:cubicBezTo>
                    <a:pt x="45399" y="102053"/>
                    <a:pt x="19050" y="152400"/>
                    <a:pt x="19050" y="152400"/>
                  </a:cubicBezTo>
                  <a:cubicBezTo>
                    <a:pt x="15875" y="177800"/>
                    <a:pt x="12908" y="203227"/>
                    <a:pt x="9525" y="228600"/>
                  </a:cubicBezTo>
                  <a:cubicBezTo>
                    <a:pt x="6558" y="250854"/>
                    <a:pt x="0" y="272824"/>
                    <a:pt x="0" y="295275"/>
                  </a:cubicBezTo>
                  <a:cubicBezTo>
                    <a:pt x="0" y="438185"/>
                    <a:pt x="1133" y="581236"/>
                    <a:pt x="9525" y="723900"/>
                  </a:cubicBezTo>
                  <a:cubicBezTo>
                    <a:pt x="11916" y="764550"/>
                    <a:pt x="34549" y="784281"/>
                    <a:pt x="47625" y="819150"/>
                  </a:cubicBezTo>
                  <a:cubicBezTo>
                    <a:pt x="52222" y="831407"/>
                    <a:pt x="54583" y="844413"/>
                    <a:pt x="57150" y="857250"/>
                  </a:cubicBezTo>
                  <a:cubicBezTo>
                    <a:pt x="60938" y="876188"/>
                    <a:pt x="61991" y="895664"/>
                    <a:pt x="66675" y="914400"/>
                  </a:cubicBezTo>
                  <a:cubicBezTo>
                    <a:pt x="114163" y="1104351"/>
                    <a:pt x="65014" y="873590"/>
                    <a:pt x="95250" y="1009650"/>
                  </a:cubicBezTo>
                  <a:cubicBezTo>
                    <a:pt x="98762" y="1025454"/>
                    <a:pt x="99655" y="1041916"/>
                    <a:pt x="104775" y="1057275"/>
                  </a:cubicBezTo>
                  <a:cubicBezTo>
                    <a:pt x="109265" y="1070745"/>
                    <a:pt x="118058" y="1082400"/>
                    <a:pt x="123825" y="1095375"/>
                  </a:cubicBezTo>
                  <a:cubicBezTo>
                    <a:pt x="130769" y="1110999"/>
                    <a:pt x="137032" y="1126932"/>
                    <a:pt x="142875" y="1143000"/>
                  </a:cubicBezTo>
                  <a:cubicBezTo>
                    <a:pt x="174262" y="1229314"/>
                    <a:pt x="147396" y="1171093"/>
                    <a:pt x="180975" y="1238250"/>
                  </a:cubicBezTo>
                  <a:cubicBezTo>
                    <a:pt x="188460" y="1283158"/>
                    <a:pt x="188658" y="1293715"/>
                    <a:pt x="200025" y="1333500"/>
                  </a:cubicBezTo>
                  <a:cubicBezTo>
                    <a:pt x="202783" y="1343154"/>
                    <a:pt x="205595" y="1352847"/>
                    <a:pt x="209550" y="1362075"/>
                  </a:cubicBezTo>
                  <a:cubicBezTo>
                    <a:pt x="215143" y="1375126"/>
                    <a:pt x="222250" y="1387475"/>
                    <a:pt x="228600" y="1400175"/>
                  </a:cubicBezTo>
                  <a:cubicBezTo>
                    <a:pt x="231775" y="1425575"/>
                    <a:pt x="238125" y="1450777"/>
                    <a:pt x="238125" y="1476375"/>
                  </a:cubicBezTo>
                  <a:cubicBezTo>
                    <a:pt x="238125" y="1574851"/>
                    <a:pt x="234062" y="1673325"/>
                    <a:pt x="228600" y="1771650"/>
                  </a:cubicBezTo>
                  <a:cubicBezTo>
                    <a:pt x="227702" y="1787814"/>
                    <a:pt x="222587" y="1803471"/>
                    <a:pt x="219075" y="1819275"/>
                  </a:cubicBezTo>
                  <a:cubicBezTo>
                    <a:pt x="211102" y="1855155"/>
                    <a:pt x="210632" y="1854129"/>
                    <a:pt x="200025" y="1885950"/>
                  </a:cubicBezTo>
                  <a:cubicBezTo>
                    <a:pt x="199030" y="1897893"/>
                    <a:pt x="184974" y="2074173"/>
                    <a:pt x="180975" y="2095500"/>
                  </a:cubicBezTo>
                  <a:cubicBezTo>
                    <a:pt x="177274" y="2115237"/>
                    <a:pt x="168275" y="2133600"/>
                    <a:pt x="161925" y="2152650"/>
                  </a:cubicBezTo>
                  <a:cubicBezTo>
                    <a:pt x="139087" y="2221163"/>
                    <a:pt x="166795" y="2135604"/>
                    <a:pt x="142875" y="2219325"/>
                  </a:cubicBezTo>
                  <a:cubicBezTo>
                    <a:pt x="131342" y="2259691"/>
                    <a:pt x="133350" y="2234213"/>
                    <a:pt x="133350" y="2266950"/>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다이아몬드 10"/>
            <p:cNvSpPr/>
            <p:nvPr/>
          </p:nvSpPr>
          <p:spPr>
            <a:xfrm rot="7194708">
              <a:off x="2700004" y="4876333"/>
              <a:ext cx="409772" cy="1553097"/>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3" name="다이아몬드 52"/>
            <p:cNvSpPr/>
            <p:nvPr/>
          </p:nvSpPr>
          <p:spPr>
            <a:xfrm rot="7194708">
              <a:off x="2594392" y="4209917"/>
              <a:ext cx="409772" cy="1489095"/>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4" name="다이아몬드 53"/>
            <p:cNvSpPr/>
            <p:nvPr/>
          </p:nvSpPr>
          <p:spPr>
            <a:xfrm rot="4500000">
              <a:off x="4294964" y="4284965"/>
              <a:ext cx="409772" cy="1691223"/>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5" name="다이아몬드 54"/>
            <p:cNvSpPr/>
            <p:nvPr/>
          </p:nvSpPr>
          <p:spPr>
            <a:xfrm rot="4500000">
              <a:off x="4226513" y="4716765"/>
              <a:ext cx="409772" cy="1746712"/>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 name="타원 2"/>
            <p:cNvSpPr/>
            <p:nvPr/>
          </p:nvSpPr>
          <p:spPr>
            <a:xfrm>
              <a:off x="1847131" y="2842314"/>
              <a:ext cx="1647825" cy="16478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48" name="타원 47"/>
            <p:cNvSpPr/>
            <p:nvPr/>
          </p:nvSpPr>
          <p:spPr>
            <a:xfrm>
              <a:off x="3542581" y="2899464"/>
              <a:ext cx="1647825" cy="16478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47" name="타원 46"/>
            <p:cNvSpPr/>
            <p:nvPr/>
          </p:nvSpPr>
          <p:spPr>
            <a:xfrm>
              <a:off x="2685331" y="2318439"/>
              <a:ext cx="1647825" cy="164782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1930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723"/>
            <a:ext cx="1443024" cy="369332"/>
          </a:xfrm>
          <a:prstGeom prst="rect">
            <a:avLst/>
          </a:prstGeom>
          <a:noFill/>
        </p:spPr>
        <p:txBody>
          <a:bodyPr wrap="none" rtlCol="0">
            <a:spAutoFit/>
          </a:bodyPr>
          <a:lstStyle/>
          <a:p>
            <a:r>
              <a:rPr lang="en-US" altLang="ko-KR" dirty="0" smtClean="0"/>
              <a:t>10</a:t>
            </a:r>
            <a:r>
              <a:rPr lang="ko-KR" altLang="en-US" smtClean="0"/>
              <a:t>월 피안화</a:t>
            </a:r>
            <a:endParaRPr lang="ko-KR" altLang="en-US"/>
          </a:p>
        </p:txBody>
      </p:sp>
      <p:sp>
        <p:nvSpPr>
          <p:cNvPr id="11" name="TextBox 10"/>
          <p:cNvSpPr txBox="1"/>
          <p:nvPr/>
        </p:nvSpPr>
        <p:spPr>
          <a:xfrm>
            <a:off x="0" y="358609"/>
            <a:ext cx="4759636" cy="307777"/>
          </a:xfrm>
          <a:prstGeom prst="rect">
            <a:avLst/>
          </a:prstGeom>
          <a:noFill/>
        </p:spPr>
        <p:txBody>
          <a:bodyPr wrap="none" rtlCol="0">
            <a:spAutoFit/>
          </a:bodyPr>
          <a:lstStyle/>
          <a:p>
            <a:r>
              <a:rPr lang="ko-KR" altLang="en-US" sz="1400" dirty="0" smtClean="0"/>
              <a:t>아래와 같이 원형 꽃 다발에 꽃 술이 길게 뻗어 나온 형태</a:t>
            </a:r>
            <a:endParaRPr lang="ko-KR" altLang="en-US" sz="1400" dirty="0"/>
          </a:p>
        </p:txBody>
      </p:sp>
      <p:grpSp>
        <p:nvGrpSpPr>
          <p:cNvPr id="2" name="그룹 1"/>
          <p:cNvGrpSpPr/>
          <p:nvPr/>
        </p:nvGrpSpPr>
        <p:grpSpPr>
          <a:xfrm>
            <a:off x="5637" y="857277"/>
            <a:ext cx="12132074" cy="4685654"/>
            <a:chOff x="153441" y="625419"/>
            <a:chExt cx="11029158" cy="4259685"/>
          </a:xfrm>
        </p:grpSpPr>
        <p:pic>
          <p:nvPicPr>
            <p:cNvPr id="2050" name="Picture 2" descr="Unbelievable Flowers of Japanese Hairpins  Jap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520" y="2780893"/>
              <a:ext cx="2756736" cy="1837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æ¼ç æ²è¯ ï¼å½¼å²¸è±ï¼ã®ç°ª"/>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2807" y="2744233"/>
              <a:ext cx="2751849" cy="21408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Äá»c Truyá»n Tranh Cá» Trang-lÆ°á»£m Nháº·t - TrÃ¢m - Trang 3 - Má»c - Wattpad - Wattpa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1725" y="2780893"/>
              <a:ext cx="1324346" cy="18059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urely handmade Need 1-2 weeks to be finished  around 10 days for shipping from China to Japan/Singapore 10-15 days for shipping from China to American/Canada around 10 days for shipping from China to Other country else  Please make sure your address is available for those ti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5863" y="643459"/>
              <a:ext cx="2756736" cy="18378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2017 æ¼ç æ²è¯ ç°ªã å¤©è¯ ãLycoris, red spider lily 04 | Photo by Ryouâ¦ | Flick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4014" y="670601"/>
              <a:ext cx="2751849" cy="18378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d spider lily hair stick magic lily kanzashi lycoris radiata headpiece Kanzashi flower hair pick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7278" y="643459"/>
              <a:ext cx="2756736" cy="206755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d Higanbana gold lycoris radiata kanzashi hair pin, hair accessories for wom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441" y="625419"/>
              <a:ext cx="2756736" cy="206266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d Higanbana gold lycoris radiata kanzashi hair pin, hair accessories for wome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6071" y="2780893"/>
              <a:ext cx="2756736" cy="20675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5063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다이아몬드 33"/>
          <p:cNvSpPr/>
          <p:nvPr/>
        </p:nvSpPr>
        <p:spPr>
          <a:xfrm rot="11700000">
            <a:off x="2562727" y="2503946"/>
            <a:ext cx="409772" cy="1489095"/>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6" name="TextBox 5"/>
          <p:cNvSpPr txBox="1"/>
          <p:nvPr/>
        </p:nvSpPr>
        <p:spPr>
          <a:xfrm>
            <a:off x="0" y="-10723"/>
            <a:ext cx="1212191" cy="369332"/>
          </a:xfrm>
          <a:prstGeom prst="rect">
            <a:avLst/>
          </a:prstGeom>
          <a:noFill/>
        </p:spPr>
        <p:txBody>
          <a:bodyPr wrap="none" rtlCol="0">
            <a:spAutoFit/>
          </a:bodyPr>
          <a:lstStyle/>
          <a:p>
            <a:r>
              <a:rPr lang="en-US" altLang="ko-KR" dirty="0" smtClean="0"/>
              <a:t>11</a:t>
            </a:r>
            <a:r>
              <a:rPr lang="ko-KR" altLang="en-US" smtClean="0"/>
              <a:t>월 팬지</a:t>
            </a:r>
            <a:endParaRPr lang="ko-KR" altLang="en-US"/>
          </a:p>
        </p:txBody>
      </p:sp>
      <p:sp>
        <p:nvSpPr>
          <p:cNvPr id="7" name="TextBox 6"/>
          <p:cNvSpPr txBox="1"/>
          <p:nvPr/>
        </p:nvSpPr>
        <p:spPr>
          <a:xfrm>
            <a:off x="0" y="358609"/>
            <a:ext cx="6340197" cy="307777"/>
          </a:xfrm>
          <a:prstGeom prst="rect">
            <a:avLst/>
          </a:prstGeom>
          <a:noFill/>
        </p:spPr>
        <p:txBody>
          <a:bodyPr wrap="none" rtlCol="0">
            <a:spAutoFit/>
          </a:bodyPr>
          <a:lstStyle/>
          <a:p>
            <a:r>
              <a:rPr lang="ko-KR" altLang="en-US" sz="1400" dirty="0" smtClean="0"/>
              <a:t>아래와 같이 </a:t>
            </a:r>
            <a:r>
              <a:rPr lang="en-US" altLang="ko-KR" sz="1400" dirty="0" smtClean="0"/>
              <a:t>2</a:t>
            </a:r>
            <a:r>
              <a:rPr lang="ko-KR" altLang="en-US" sz="1400" smtClean="0"/>
              <a:t>쌍으로 난 팬지가 잎사귀를 받침 삼아 </a:t>
            </a:r>
            <a:r>
              <a:rPr lang="en-US" altLang="ko-KR" sz="1400" dirty="0" smtClean="0"/>
              <a:t>1</a:t>
            </a:r>
            <a:r>
              <a:rPr lang="ko-KR" altLang="en-US" sz="1400" smtClean="0"/>
              <a:t>쌍씩 앞 뒤로 피어 있다</a:t>
            </a:r>
            <a:r>
              <a:rPr lang="en-US" altLang="ko-KR" sz="1400" dirty="0" smtClean="0"/>
              <a:t>.</a:t>
            </a:r>
            <a:endParaRPr lang="ko-KR" altLang="en-US" sz="1400"/>
          </a:p>
        </p:txBody>
      </p:sp>
      <p:sp>
        <p:nvSpPr>
          <p:cNvPr id="9" name="타원 8"/>
          <p:cNvSpPr/>
          <p:nvPr/>
        </p:nvSpPr>
        <p:spPr>
          <a:xfrm>
            <a:off x="1616449" y="2633471"/>
            <a:ext cx="1217067" cy="12170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0" name="타원 9"/>
          <p:cNvSpPr/>
          <p:nvPr/>
        </p:nvSpPr>
        <p:spPr>
          <a:xfrm>
            <a:off x="2602029" y="2816932"/>
            <a:ext cx="1217067" cy="121706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21" name="TextBox 20"/>
          <p:cNvSpPr txBox="1"/>
          <p:nvPr/>
        </p:nvSpPr>
        <p:spPr>
          <a:xfrm>
            <a:off x="3809229" y="2613000"/>
            <a:ext cx="64633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ko-KR" altLang="en-US" smtClean="0"/>
              <a:t>팬지</a:t>
            </a:r>
            <a:endParaRPr lang="ko-KR" altLang="en-US" dirty="0"/>
          </a:p>
        </p:txBody>
      </p:sp>
      <p:cxnSp>
        <p:nvCxnSpPr>
          <p:cNvPr id="22" name="직선 화살표 연결선 21"/>
          <p:cNvCxnSpPr>
            <a:stCxn id="21" idx="2"/>
            <a:endCxn id="10" idx="7"/>
          </p:cNvCxnSpPr>
          <p:nvPr/>
        </p:nvCxnSpPr>
        <p:spPr>
          <a:xfrm flipH="1">
            <a:off x="3640861" y="2982332"/>
            <a:ext cx="491534" cy="12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93679" y="5558806"/>
            <a:ext cx="877163"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ko-KR" altLang="en-US" dirty="0" err="1" smtClean="0"/>
              <a:t>금재질</a:t>
            </a:r>
            <a:endParaRPr lang="en-US" altLang="ko-KR" dirty="0" smtClean="0"/>
          </a:p>
          <a:p>
            <a:r>
              <a:rPr lang="ko-KR" altLang="en-US" smtClean="0"/>
              <a:t>날개</a:t>
            </a:r>
            <a:endParaRPr lang="ko-KR" altLang="en-US" dirty="0"/>
          </a:p>
        </p:txBody>
      </p:sp>
      <p:cxnSp>
        <p:nvCxnSpPr>
          <p:cNvPr id="25" name="직선 화살표 연결선 24"/>
          <p:cNvCxnSpPr>
            <a:stCxn id="24" idx="0"/>
            <a:endCxn id="15" idx="0"/>
          </p:cNvCxnSpPr>
          <p:nvPr/>
        </p:nvCxnSpPr>
        <p:spPr>
          <a:xfrm flipH="1" flipV="1">
            <a:off x="3124554" y="4844797"/>
            <a:ext cx="1307707" cy="71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그림 11"/>
          <p:cNvPicPr>
            <a:picLocks noChangeAspect="1"/>
          </p:cNvPicPr>
          <p:nvPr/>
        </p:nvPicPr>
        <p:blipFill>
          <a:blip r:embed="rId2"/>
          <a:stretch>
            <a:fillRect/>
          </a:stretch>
        </p:blipFill>
        <p:spPr>
          <a:xfrm>
            <a:off x="5117885" y="1245307"/>
            <a:ext cx="2466975" cy="1847850"/>
          </a:xfrm>
          <a:prstGeom prst="rect">
            <a:avLst/>
          </a:prstGeom>
        </p:spPr>
      </p:pic>
      <p:pic>
        <p:nvPicPr>
          <p:cNvPr id="3076" name="Picture 4" descr="í¬ì§ ì¼ë¬ì¤í¸ì ëí ì´ë¯¸ì§ ê²ìê²°ê³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4861" y="1230781"/>
            <a:ext cx="2020828" cy="18294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ÐÑÐ¾ÑÐ¸ ÑÑÑÐ½Ð¾Ð¹ ÑÐ°Ð±Ð¾ÑÑ. Ð¯ÑÐ¼Ð°ÑÐºÐ° ÐÐ°ÑÑÐµÑÐ¾Ð² - ÑÑÑÐ½Ð°Ñ ÑÐ°Ð±Ð¾ÑÐ°. ÐÑÐ¿Ð¸ÑÑ ÐÑÐ¾ÑÑ. ÐÐµÑÐ¾ÑÐºÐ° ÐÐ¾ÑÐ¾Ð·Ð½Ð¸ÐºÐ°. Handmade. ÐÑÐ¾ÑÑ, ÐÐ¾ÑÐ¾Ð·Ð½Ð¸Ðº, ÑÑÐ¸Ð·Ð¾Ð»Ð¸ÑÑ"/>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3918" y="3044383"/>
            <a:ext cx="4901863" cy="35958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5781" y="0"/>
            <a:ext cx="1666875" cy="1666875"/>
          </a:xfrm>
          <a:prstGeom prst="rect">
            <a:avLst/>
          </a:prstGeom>
          <a:noFill/>
          <a:extLst>
            <a:ext uri="{909E8E84-426E-40DD-AFC4-6F175D3DCCD1}">
              <a14:hiddenFill xmlns:a14="http://schemas.microsoft.com/office/drawing/2010/main">
                <a:solidFill>
                  <a:srgbClr val="FFFFFF"/>
                </a:solidFill>
              </a14:hiddenFill>
            </a:ext>
          </a:extLst>
        </p:spPr>
      </p:pic>
      <p:sp>
        <p:nvSpPr>
          <p:cNvPr id="27" name="다이아몬드 26"/>
          <p:cNvSpPr/>
          <p:nvPr/>
        </p:nvSpPr>
        <p:spPr>
          <a:xfrm rot="7194708">
            <a:off x="3070642" y="3819392"/>
            <a:ext cx="409772" cy="1489095"/>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8" name="다이아몬드 27"/>
          <p:cNvSpPr/>
          <p:nvPr/>
        </p:nvSpPr>
        <p:spPr>
          <a:xfrm rot="14400000">
            <a:off x="1649591" y="3693940"/>
            <a:ext cx="409772" cy="1489095"/>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9" name="다이아몬드 28"/>
          <p:cNvSpPr/>
          <p:nvPr/>
        </p:nvSpPr>
        <p:spPr>
          <a:xfrm rot="18000000">
            <a:off x="1649590" y="2770016"/>
            <a:ext cx="409772" cy="1489095"/>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0" name="다이아몬드 29"/>
          <p:cNvSpPr/>
          <p:nvPr/>
        </p:nvSpPr>
        <p:spPr>
          <a:xfrm rot="4500000">
            <a:off x="3154540" y="3055766"/>
            <a:ext cx="409772" cy="1489095"/>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1" name="다이아몬드 30"/>
          <p:cNvSpPr/>
          <p:nvPr/>
        </p:nvSpPr>
        <p:spPr>
          <a:xfrm rot="5400000">
            <a:off x="3440290" y="3398667"/>
            <a:ext cx="409772" cy="1489095"/>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2" name="다이아몬드 31"/>
          <p:cNvSpPr/>
          <p:nvPr/>
        </p:nvSpPr>
        <p:spPr>
          <a:xfrm rot="16200000">
            <a:off x="1526626" y="3188253"/>
            <a:ext cx="409772" cy="1489095"/>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3" name="다이아몬드 32"/>
          <p:cNvSpPr/>
          <p:nvPr/>
        </p:nvSpPr>
        <p:spPr>
          <a:xfrm rot="11700000">
            <a:off x="2248401" y="3685046"/>
            <a:ext cx="409772" cy="1489095"/>
          </a:xfrm>
          <a:prstGeom prst="diamond">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1" name="타원 10"/>
          <p:cNvSpPr/>
          <p:nvPr/>
        </p:nvSpPr>
        <p:spPr>
          <a:xfrm>
            <a:off x="1516513" y="2993468"/>
            <a:ext cx="1217067" cy="121706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26" name="타원 25"/>
          <p:cNvSpPr/>
          <p:nvPr/>
        </p:nvSpPr>
        <p:spPr>
          <a:xfrm>
            <a:off x="2325804" y="3378907"/>
            <a:ext cx="1217067" cy="121706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78543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723"/>
            <a:ext cx="2217274" cy="369332"/>
          </a:xfrm>
          <a:prstGeom prst="rect">
            <a:avLst/>
          </a:prstGeom>
          <a:noFill/>
        </p:spPr>
        <p:txBody>
          <a:bodyPr wrap="none" rtlCol="0">
            <a:spAutoFit/>
          </a:bodyPr>
          <a:lstStyle/>
          <a:p>
            <a:r>
              <a:rPr lang="en-US" altLang="ko-KR" dirty="0" smtClean="0"/>
              <a:t>12</a:t>
            </a:r>
            <a:r>
              <a:rPr lang="ko-KR" altLang="en-US" smtClean="0"/>
              <a:t>월 포인트 세티아</a:t>
            </a:r>
            <a:endParaRPr lang="ko-KR" altLang="en-US"/>
          </a:p>
        </p:txBody>
      </p:sp>
      <p:sp>
        <p:nvSpPr>
          <p:cNvPr id="5" name="TextBox 4"/>
          <p:cNvSpPr txBox="1"/>
          <p:nvPr/>
        </p:nvSpPr>
        <p:spPr>
          <a:xfrm>
            <a:off x="0" y="358609"/>
            <a:ext cx="4330032" cy="523220"/>
          </a:xfrm>
          <a:prstGeom prst="rect">
            <a:avLst/>
          </a:prstGeom>
          <a:noFill/>
        </p:spPr>
        <p:txBody>
          <a:bodyPr wrap="none" rtlCol="0">
            <a:spAutoFit/>
          </a:bodyPr>
          <a:lstStyle/>
          <a:p>
            <a:r>
              <a:rPr lang="ko-KR" altLang="en-US" sz="1400" dirty="0" smtClean="0"/>
              <a:t>포인트 </a:t>
            </a:r>
            <a:r>
              <a:rPr lang="ko-KR" altLang="en-US" sz="1400" dirty="0" err="1" smtClean="0"/>
              <a:t>세티아가</a:t>
            </a:r>
            <a:r>
              <a:rPr lang="ko-KR" altLang="en-US" sz="1400" dirty="0" smtClean="0"/>
              <a:t> 잎과 꽃잎이 </a:t>
            </a:r>
            <a:r>
              <a:rPr lang="ko-KR" altLang="en-US" sz="1400" dirty="0" err="1" smtClean="0"/>
              <a:t>어울어져</a:t>
            </a:r>
            <a:r>
              <a:rPr lang="ko-KR" altLang="en-US" sz="1400" dirty="0" smtClean="0"/>
              <a:t> 아래와 같이</a:t>
            </a:r>
            <a:endParaRPr lang="en-US" altLang="ko-KR" sz="1400" dirty="0" smtClean="0"/>
          </a:p>
          <a:p>
            <a:r>
              <a:rPr lang="ko-KR" altLang="en-US" sz="1400" smtClean="0"/>
              <a:t>커다란 구를 이루고 있다</a:t>
            </a:r>
            <a:r>
              <a:rPr lang="en-US" altLang="ko-KR" sz="1400" dirty="0" smtClean="0"/>
              <a:t>.</a:t>
            </a:r>
            <a:endParaRPr lang="ko-KR" altLang="en-US" sz="1400" dirty="0"/>
          </a:p>
        </p:txBody>
      </p:sp>
      <p:pic>
        <p:nvPicPr>
          <p:cNvPr id="8" name="Picture 4" descr="í¬ì¸í¸ ì¸í°ì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1026" y="593119"/>
            <a:ext cx="2932699" cy="25856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í¬ì¸í¸ì¸í°ì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3084" y="3819089"/>
            <a:ext cx="3080050" cy="265791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í¬ì¸í¸ì¸í°ì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0121" y="4213203"/>
            <a:ext cx="2527009" cy="20431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í¬ì¸í¸ ì¸í°ì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858" y="-647891"/>
            <a:ext cx="4340272" cy="38266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í¬ì¸í¸ ì¸í°ì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3084" y="1152525"/>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타원 12"/>
          <p:cNvSpPr/>
          <p:nvPr/>
        </p:nvSpPr>
        <p:spPr>
          <a:xfrm>
            <a:off x="748053" y="1711479"/>
            <a:ext cx="3757232" cy="375723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grpSp>
        <p:nvGrpSpPr>
          <p:cNvPr id="6" name="그룹 5"/>
          <p:cNvGrpSpPr/>
          <p:nvPr/>
        </p:nvGrpSpPr>
        <p:grpSpPr>
          <a:xfrm rot="20267565">
            <a:off x="348861" y="2432654"/>
            <a:ext cx="2157005" cy="2157005"/>
            <a:chOff x="3859781" y="4368660"/>
            <a:chExt cx="2157005" cy="2157005"/>
          </a:xfrm>
        </p:grpSpPr>
        <p:grpSp>
          <p:nvGrpSpPr>
            <p:cNvPr id="80" name="그룹 79"/>
            <p:cNvGrpSpPr/>
            <p:nvPr/>
          </p:nvGrpSpPr>
          <p:grpSpPr>
            <a:xfrm rot="3600000">
              <a:off x="3964555" y="4323267"/>
              <a:ext cx="1947457" cy="2157005"/>
              <a:chOff x="1611236" y="2871075"/>
              <a:chExt cx="1947457" cy="2157005"/>
            </a:xfrm>
            <a:solidFill>
              <a:srgbClr val="FF0000"/>
            </a:solidFill>
          </p:grpSpPr>
          <p:sp>
            <p:nvSpPr>
              <p:cNvPr id="89" name="다이아몬드 88"/>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90" name="다이아몬드 89"/>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91" name="다이아몬드 90"/>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92" name="다이아몬드 91"/>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93" name="다이아몬드 92"/>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94" name="다이아몬드 93"/>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nvGrpSpPr>
            <p:cNvPr id="81" name="그룹 80"/>
            <p:cNvGrpSpPr/>
            <p:nvPr/>
          </p:nvGrpSpPr>
          <p:grpSpPr>
            <a:xfrm rot="1800000">
              <a:off x="3935100" y="4368660"/>
              <a:ext cx="1947457" cy="2157005"/>
              <a:chOff x="1611236" y="2871075"/>
              <a:chExt cx="1947457" cy="2157005"/>
            </a:xfrm>
            <a:solidFill>
              <a:srgbClr val="FF0000"/>
            </a:solidFill>
          </p:grpSpPr>
          <p:sp>
            <p:nvSpPr>
              <p:cNvPr id="82" name="다이아몬드 81"/>
              <p:cNvSpPr/>
              <p:nvPr/>
            </p:nvSpPr>
            <p:spPr>
              <a:xfrm rot="8100000">
                <a:off x="2718217" y="3756899"/>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83" name="다이아몬드 82"/>
              <p:cNvSpPr/>
              <p:nvPr/>
            </p:nvSpPr>
            <p:spPr>
              <a:xfrm rot="14400000">
                <a:off x="1965740" y="3614027"/>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84" name="다이아몬드 83"/>
              <p:cNvSpPr/>
              <p:nvPr/>
            </p:nvSpPr>
            <p:spPr>
              <a:xfrm rot="18905292">
                <a:off x="2051467" y="3090150"/>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85" name="다이아몬드 84"/>
              <p:cNvSpPr/>
              <p:nvPr/>
            </p:nvSpPr>
            <p:spPr>
              <a:xfrm rot="3600000">
                <a:off x="2794418" y="3166350"/>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86" name="다이아몬드 85"/>
              <p:cNvSpPr/>
              <p:nvPr/>
            </p:nvSpPr>
            <p:spPr>
              <a:xfrm rot="414366">
                <a:off x="2441992" y="2871075"/>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87" name="다이아몬드 86"/>
              <p:cNvSpPr/>
              <p:nvPr/>
            </p:nvSpPr>
            <p:spPr>
              <a:xfrm rot="11354266">
                <a:off x="2289593" y="3909301"/>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grpSp>
        <p:nvGrpSpPr>
          <p:cNvPr id="96" name="그룹 95"/>
          <p:cNvGrpSpPr/>
          <p:nvPr/>
        </p:nvGrpSpPr>
        <p:grpSpPr>
          <a:xfrm rot="20267565">
            <a:off x="2839210" y="2537936"/>
            <a:ext cx="2157005" cy="2157005"/>
            <a:chOff x="3859781" y="4368660"/>
            <a:chExt cx="2157005" cy="2157005"/>
          </a:xfrm>
        </p:grpSpPr>
        <p:grpSp>
          <p:nvGrpSpPr>
            <p:cNvPr id="97" name="그룹 96"/>
            <p:cNvGrpSpPr/>
            <p:nvPr/>
          </p:nvGrpSpPr>
          <p:grpSpPr>
            <a:xfrm rot="3600000">
              <a:off x="3964555" y="4323267"/>
              <a:ext cx="1947457" cy="2157005"/>
              <a:chOff x="1611236" y="2871075"/>
              <a:chExt cx="1947457" cy="2157005"/>
            </a:xfrm>
            <a:solidFill>
              <a:srgbClr val="FF0000"/>
            </a:solidFill>
          </p:grpSpPr>
          <p:sp>
            <p:nvSpPr>
              <p:cNvPr id="105" name="다이아몬드 104"/>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06" name="다이아몬드 105"/>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07" name="다이아몬드 106"/>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08" name="다이아몬드 107"/>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09" name="다이아몬드 108"/>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10" name="다이아몬드 109"/>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nvGrpSpPr>
            <p:cNvPr id="98" name="그룹 97"/>
            <p:cNvGrpSpPr/>
            <p:nvPr/>
          </p:nvGrpSpPr>
          <p:grpSpPr>
            <a:xfrm rot="1800000">
              <a:off x="3935100" y="4368660"/>
              <a:ext cx="1947457" cy="2157005"/>
              <a:chOff x="1611236" y="2871075"/>
              <a:chExt cx="1947457" cy="2157005"/>
            </a:xfrm>
            <a:solidFill>
              <a:srgbClr val="FF0000"/>
            </a:solidFill>
          </p:grpSpPr>
          <p:sp>
            <p:nvSpPr>
              <p:cNvPr id="99" name="다이아몬드 98"/>
              <p:cNvSpPr/>
              <p:nvPr/>
            </p:nvSpPr>
            <p:spPr>
              <a:xfrm rot="8100000">
                <a:off x="2718217" y="3756899"/>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00" name="다이아몬드 99"/>
              <p:cNvSpPr/>
              <p:nvPr/>
            </p:nvSpPr>
            <p:spPr>
              <a:xfrm rot="14400000">
                <a:off x="1965740" y="3614027"/>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01" name="다이아몬드 100"/>
              <p:cNvSpPr/>
              <p:nvPr/>
            </p:nvSpPr>
            <p:spPr>
              <a:xfrm rot="18905292">
                <a:off x="2051467" y="3090150"/>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02" name="다이아몬드 101"/>
              <p:cNvSpPr/>
              <p:nvPr/>
            </p:nvSpPr>
            <p:spPr>
              <a:xfrm rot="3600000">
                <a:off x="2794418" y="3166350"/>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03" name="다이아몬드 102"/>
              <p:cNvSpPr/>
              <p:nvPr/>
            </p:nvSpPr>
            <p:spPr>
              <a:xfrm rot="414366">
                <a:off x="2441992" y="2871075"/>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04" name="다이아몬드 103"/>
              <p:cNvSpPr/>
              <p:nvPr/>
            </p:nvSpPr>
            <p:spPr>
              <a:xfrm rot="11354266">
                <a:off x="2289593" y="3909301"/>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grpSp>
        <p:nvGrpSpPr>
          <p:cNvPr id="111" name="그룹 110"/>
          <p:cNvGrpSpPr/>
          <p:nvPr/>
        </p:nvGrpSpPr>
        <p:grpSpPr>
          <a:xfrm rot="20267565">
            <a:off x="1526175" y="1288137"/>
            <a:ext cx="2157005" cy="2157005"/>
            <a:chOff x="3859781" y="4368660"/>
            <a:chExt cx="2157005" cy="2157005"/>
          </a:xfrm>
        </p:grpSpPr>
        <p:grpSp>
          <p:nvGrpSpPr>
            <p:cNvPr id="112" name="그룹 111"/>
            <p:cNvGrpSpPr/>
            <p:nvPr/>
          </p:nvGrpSpPr>
          <p:grpSpPr>
            <a:xfrm rot="3600000">
              <a:off x="3964555" y="4323267"/>
              <a:ext cx="1947457" cy="2157005"/>
              <a:chOff x="1611236" y="2871075"/>
              <a:chExt cx="1947457" cy="2157005"/>
            </a:xfrm>
            <a:solidFill>
              <a:srgbClr val="FF0000"/>
            </a:solidFill>
          </p:grpSpPr>
          <p:sp>
            <p:nvSpPr>
              <p:cNvPr id="120" name="다이아몬드 119"/>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21" name="다이아몬드 120"/>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22" name="다이아몬드 121"/>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23" name="다이아몬드 122"/>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24" name="다이아몬드 123"/>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25" name="다이아몬드 124"/>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nvGrpSpPr>
            <p:cNvPr id="113" name="그룹 112"/>
            <p:cNvGrpSpPr/>
            <p:nvPr/>
          </p:nvGrpSpPr>
          <p:grpSpPr>
            <a:xfrm rot="1800000">
              <a:off x="3935100" y="4368660"/>
              <a:ext cx="1947457" cy="2157005"/>
              <a:chOff x="1611236" y="2871075"/>
              <a:chExt cx="1947457" cy="2157005"/>
            </a:xfrm>
            <a:solidFill>
              <a:srgbClr val="FF0000"/>
            </a:solidFill>
          </p:grpSpPr>
          <p:sp>
            <p:nvSpPr>
              <p:cNvPr id="114" name="다이아몬드 113"/>
              <p:cNvSpPr/>
              <p:nvPr/>
            </p:nvSpPr>
            <p:spPr>
              <a:xfrm rot="8100000">
                <a:off x="2718217" y="3756899"/>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15" name="다이아몬드 114"/>
              <p:cNvSpPr/>
              <p:nvPr/>
            </p:nvSpPr>
            <p:spPr>
              <a:xfrm rot="14400000">
                <a:off x="1965740" y="3614027"/>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16" name="다이아몬드 115"/>
              <p:cNvSpPr/>
              <p:nvPr/>
            </p:nvSpPr>
            <p:spPr>
              <a:xfrm rot="18905292">
                <a:off x="2051467" y="3090150"/>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17" name="다이아몬드 116"/>
              <p:cNvSpPr/>
              <p:nvPr/>
            </p:nvSpPr>
            <p:spPr>
              <a:xfrm rot="3600000">
                <a:off x="2794418" y="3166350"/>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18" name="다이아몬드 117"/>
              <p:cNvSpPr/>
              <p:nvPr/>
            </p:nvSpPr>
            <p:spPr>
              <a:xfrm rot="414366">
                <a:off x="2441992" y="2871075"/>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19" name="다이아몬드 118"/>
              <p:cNvSpPr/>
              <p:nvPr/>
            </p:nvSpPr>
            <p:spPr>
              <a:xfrm rot="11354266">
                <a:off x="2289593" y="3909301"/>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grpSp>
        <p:nvGrpSpPr>
          <p:cNvPr id="3" name="그룹 2"/>
          <p:cNvGrpSpPr/>
          <p:nvPr/>
        </p:nvGrpSpPr>
        <p:grpSpPr>
          <a:xfrm>
            <a:off x="635766" y="3060523"/>
            <a:ext cx="1970427" cy="2196157"/>
            <a:chOff x="1588266" y="2831923"/>
            <a:chExt cx="1970427" cy="2196157"/>
          </a:xfrm>
        </p:grpSpPr>
        <p:grpSp>
          <p:nvGrpSpPr>
            <p:cNvPr id="22" name="그룹 21"/>
            <p:cNvGrpSpPr/>
            <p:nvPr/>
          </p:nvGrpSpPr>
          <p:grpSpPr>
            <a:xfrm rot="1800000">
              <a:off x="1588266" y="2831923"/>
              <a:ext cx="1947457" cy="2157005"/>
              <a:chOff x="1611236" y="2871075"/>
              <a:chExt cx="1947457" cy="2157005"/>
            </a:xfrm>
            <a:solidFill>
              <a:srgbClr val="00B050"/>
            </a:solidFill>
          </p:grpSpPr>
          <p:sp>
            <p:nvSpPr>
              <p:cNvPr id="23" name="다이아몬드 22"/>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4" name="다이아몬드 23"/>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5" name="다이아몬드 24"/>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6" name="다이아몬드 25"/>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7" name="다이아몬드 26"/>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8" name="다이아몬드 27"/>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nvGrpSpPr>
            <p:cNvPr id="2" name="그룹 1"/>
            <p:cNvGrpSpPr/>
            <p:nvPr/>
          </p:nvGrpSpPr>
          <p:grpSpPr>
            <a:xfrm>
              <a:off x="1611236" y="2871075"/>
              <a:ext cx="1947457" cy="2157005"/>
              <a:chOff x="1611236" y="2871075"/>
              <a:chExt cx="1947457" cy="2157005"/>
            </a:xfrm>
            <a:solidFill>
              <a:srgbClr val="FF0000"/>
            </a:solidFill>
          </p:grpSpPr>
          <p:sp>
            <p:nvSpPr>
              <p:cNvPr id="14" name="다이아몬드 13"/>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5" name="다이아몬드 14"/>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6" name="다이아몬드 15"/>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7" name="다이아몬드 16"/>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8" name="다이아몬드 17"/>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9" name="다이아몬드 18"/>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20" name="타원 19"/>
              <p:cNvSpPr/>
              <p:nvPr/>
            </p:nvSpPr>
            <p:spPr>
              <a:xfrm>
                <a:off x="2432019" y="3776818"/>
                <a:ext cx="273673" cy="27367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grpSp>
      </p:grpSp>
      <p:grpSp>
        <p:nvGrpSpPr>
          <p:cNvPr id="31" name="그룹 30"/>
          <p:cNvGrpSpPr/>
          <p:nvPr/>
        </p:nvGrpSpPr>
        <p:grpSpPr>
          <a:xfrm>
            <a:off x="2339883" y="3304048"/>
            <a:ext cx="1970427" cy="2196157"/>
            <a:chOff x="1588266" y="2831923"/>
            <a:chExt cx="1970427" cy="2196157"/>
          </a:xfrm>
        </p:grpSpPr>
        <p:grpSp>
          <p:nvGrpSpPr>
            <p:cNvPr id="32" name="그룹 31"/>
            <p:cNvGrpSpPr/>
            <p:nvPr/>
          </p:nvGrpSpPr>
          <p:grpSpPr>
            <a:xfrm rot="1800000">
              <a:off x="1588266" y="2831923"/>
              <a:ext cx="1947457" cy="2157005"/>
              <a:chOff x="1611236" y="2871075"/>
              <a:chExt cx="1947457" cy="2157005"/>
            </a:xfrm>
            <a:solidFill>
              <a:srgbClr val="00B050"/>
            </a:solidFill>
          </p:grpSpPr>
          <p:sp>
            <p:nvSpPr>
              <p:cNvPr id="41" name="다이아몬드 40"/>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2" name="다이아몬드 41"/>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3" name="다이아몬드 42"/>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4" name="다이아몬드 43"/>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5" name="다이아몬드 44"/>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6" name="다이아몬드 45"/>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nvGrpSpPr>
            <p:cNvPr id="33" name="그룹 32"/>
            <p:cNvGrpSpPr/>
            <p:nvPr/>
          </p:nvGrpSpPr>
          <p:grpSpPr>
            <a:xfrm>
              <a:off x="1611236" y="2871075"/>
              <a:ext cx="1947457" cy="2157005"/>
              <a:chOff x="1611236" y="2871075"/>
              <a:chExt cx="1947457" cy="2157005"/>
            </a:xfrm>
            <a:solidFill>
              <a:srgbClr val="FF0000"/>
            </a:solidFill>
          </p:grpSpPr>
          <p:sp>
            <p:nvSpPr>
              <p:cNvPr id="34" name="다이아몬드 33"/>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5" name="다이아몬드 34"/>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6" name="다이아몬드 35"/>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7" name="다이아몬드 36"/>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8" name="다이아몬드 37"/>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39" name="다이아몬드 38"/>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40" name="타원 39"/>
              <p:cNvSpPr/>
              <p:nvPr/>
            </p:nvSpPr>
            <p:spPr>
              <a:xfrm>
                <a:off x="2432019" y="3776818"/>
                <a:ext cx="273673" cy="27367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grpSp>
      </p:grpSp>
      <p:grpSp>
        <p:nvGrpSpPr>
          <p:cNvPr id="47" name="그룹 46"/>
          <p:cNvGrpSpPr/>
          <p:nvPr/>
        </p:nvGrpSpPr>
        <p:grpSpPr>
          <a:xfrm rot="19800000">
            <a:off x="2435057" y="1839223"/>
            <a:ext cx="1970427" cy="2196157"/>
            <a:chOff x="1588266" y="2831923"/>
            <a:chExt cx="1970427" cy="2196157"/>
          </a:xfrm>
        </p:grpSpPr>
        <p:grpSp>
          <p:nvGrpSpPr>
            <p:cNvPr id="48" name="그룹 47"/>
            <p:cNvGrpSpPr/>
            <p:nvPr/>
          </p:nvGrpSpPr>
          <p:grpSpPr>
            <a:xfrm rot="1800000">
              <a:off x="1588266" y="2831923"/>
              <a:ext cx="1947457" cy="2157005"/>
              <a:chOff x="1611236" y="2871075"/>
              <a:chExt cx="1947457" cy="2157005"/>
            </a:xfrm>
            <a:solidFill>
              <a:srgbClr val="00B050"/>
            </a:solidFill>
          </p:grpSpPr>
          <p:sp>
            <p:nvSpPr>
              <p:cNvPr id="57" name="다이아몬드 56"/>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8" name="다이아몬드 57"/>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9" name="다이아몬드 58"/>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60" name="다이아몬드 59"/>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61" name="다이아몬드 60"/>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62" name="다이아몬드 61"/>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nvGrpSpPr>
            <p:cNvPr id="49" name="그룹 48"/>
            <p:cNvGrpSpPr/>
            <p:nvPr/>
          </p:nvGrpSpPr>
          <p:grpSpPr>
            <a:xfrm>
              <a:off x="1611236" y="2871075"/>
              <a:ext cx="1947457" cy="2157005"/>
              <a:chOff x="1611236" y="2871075"/>
              <a:chExt cx="1947457" cy="2157005"/>
            </a:xfrm>
            <a:solidFill>
              <a:srgbClr val="FF0000"/>
            </a:solidFill>
          </p:grpSpPr>
          <p:sp>
            <p:nvSpPr>
              <p:cNvPr id="50" name="다이아몬드 49"/>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1" name="다이아몬드 50"/>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2" name="다이아몬드 51"/>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3" name="다이아몬드 52"/>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4" name="다이아몬드 53"/>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5" name="다이아몬드 54"/>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56" name="타원 55"/>
              <p:cNvSpPr/>
              <p:nvPr/>
            </p:nvSpPr>
            <p:spPr>
              <a:xfrm>
                <a:off x="2432019" y="3776818"/>
                <a:ext cx="273673" cy="27367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grpSp>
      </p:grpSp>
      <p:grpSp>
        <p:nvGrpSpPr>
          <p:cNvPr id="63" name="그룹 62"/>
          <p:cNvGrpSpPr/>
          <p:nvPr/>
        </p:nvGrpSpPr>
        <p:grpSpPr>
          <a:xfrm rot="1800000">
            <a:off x="992102" y="1522959"/>
            <a:ext cx="1970427" cy="2196157"/>
            <a:chOff x="1588266" y="2831923"/>
            <a:chExt cx="1970427" cy="2196157"/>
          </a:xfrm>
        </p:grpSpPr>
        <p:grpSp>
          <p:nvGrpSpPr>
            <p:cNvPr id="64" name="그룹 63"/>
            <p:cNvGrpSpPr/>
            <p:nvPr/>
          </p:nvGrpSpPr>
          <p:grpSpPr>
            <a:xfrm rot="1800000">
              <a:off x="1588266" y="2831923"/>
              <a:ext cx="1947457" cy="2157005"/>
              <a:chOff x="1611236" y="2871075"/>
              <a:chExt cx="1947457" cy="2157005"/>
            </a:xfrm>
            <a:solidFill>
              <a:srgbClr val="00B050"/>
            </a:solidFill>
          </p:grpSpPr>
          <p:sp>
            <p:nvSpPr>
              <p:cNvPr id="73" name="다이아몬드 72"/>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74" name="다이아몬드 73"/>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75" name="다이아몬드 74"/>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76" name="다이아몬드 75"/>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77" name="다이아몬드 76"/>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78" name="다이아몬드 77"/>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nvGrpSpPr>
            <p:cNvPr id="65" name="그룹 64"/>
            <p:cNvGrpSpPr/>
            <p:nvPr/>
          </p:nvGrpSpPr>
          <p:grpSpPr>
            <a:xfrm>
              <a:off x="1611236" y="2871075"/>
              <a:ext cx="1947457" cy="2157005"/>
              <a:chOff x="1611236" y="2871075"/>
              <a:chExt cx="1947457" cy="2157005"/>
            </a:xfrm>
            <a:solidFill>
              <a:srgbClr val="FF0000"/>
            </a:solidFill>
          </p:grpSpPr>
          <p:sp>
            <p:nvSpPr>
              <p:cNvPr id="66" name="다이아몬드 65"/>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67" name="다이아몬드 66"/>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68" name="다이아몬드 67"/>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69" name="다이아몬드 68"/>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70" name="다이아몬드 69"/>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71" name="다이아몬드 70"/>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72" name="타원 71"/>
              <p:cNvSpPr/>
              <p:nvPr/>
            </p:nvSpPr>
            <p:spPr>
              <a:xfrm>
                <a:off x="2432019" y="3776818"/>
                <a:ext cx="273673" cy="27367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grpSp>
      </p:grpSp>
      <p:grpSp>
        <p:nvGrpSpPr>
          <p:cNvPr id="127" name="그룹 126"/>
          <p:cNvGrpSpPr/>
          <p:nvPr/>
        </p:nvGrpSpPr>
        <p:grpSpPr>
          <a:xfrm rot="20267565">
            <a:off x="1677160" y="3538061"/>
            <a:ext cx="2157005" cy="2157005"/>
            <a:chOff x="3859781" y="4368660"/>
            <a:chExt cx="2157005" cy="2157005"/>
          </a:xfrm>
        </p:grpSpPr>
        <p:grpSp>
          <p:nvGrpSpPr>
            <p:cNvPr id="128" name="그룹 127"/>
            <p:cNvGrpSpPr/>
            <p:nvPr/>
          </p:nvGrpSpPr>
          <p:grpSpPr>
            <a:xfrm rot="3600000">
              <a:off x="3964555" y="4323267"/>
              <a:ext cx="1947457" cy="2157005"/>
              <a:chOff x="1611236" y="2871075"/>
              <a:chExt cx="1947457" cy="2157005"/>
            </a:xfrm>
            <a:solidFill>
              <a:srgbClr val="FF0000"/>
            </a:solidFill>
          </p:grpSpPr>
          <p:sp>
            <p:nvSpPr>
              <p:cNvPr id="136" name="다이아몬드 135"/>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37" name="다이아몬드 136"/>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38" name="다이아몬드 137"/>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39" name="다이아몬드 138"/>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40" name="다이아몬드 139"/>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41" name="다이아몬드 140"/>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nvGrpSpPr>
            <p:cNvPr id="129" name="그룹 128"/>
            <p:cNvGrpSpPr/>
            <p:nvPr/>
          </p:nvGrpSpPr>
          <p:grpSpPr>
            <a:xfrm rot="1800000">
              <a:off x="3935100" y="4368660"/>
              <a:ext cx="1947457" cy="2157005"/>
              <a:chOff x="1611236" y="2871075"/>
              <a:chExt cx="1947457" cy="2157005"/>
            </a:xfrm>
            <a:solidFill>
              <a:srgbClr val="FF0000"/>
            </a:solidFill>
          </p:grpSpPr>
          <p:sp>
            <p:nvSpPr>
              <p:cNvPr id="130" name="다이아몬드 129"/>
              <p:cNvSpPr/>
              <p:nvPr/>
            </p:nvSpPr>
            <p:spPr>
              <a:xfrm rot="8100000">
                <a:off x="2718217" y="3756899"/>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31" name="다이아몬드 130"/>
              <p:cNvSpPr/>
              <p:nvPr/>
            </p:nvSpPr>
            <p:spPr>
              <a:xfrm rot="14400000">
                <a:off x="1965740" y="3614027"/>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32" name="다이아몬드 131"/>
              <p:cNvSpPr/>
              <p:nvPr/>
            </p:nvSpPr>
            <p:spPr>
              <a:xfrm rot="18905292">
                <a:off x="2051467" y="3090150"/>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33" name="다이아몬드 132"/>
              <p:cNvSpPr/>
              <p:nvPr/>
            </p:nvSpPr>
            <p:spPr>
              <a:xfrm rot="3600000">
                <a:off x="2794418" y="3166350"/>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34" name="다이아몬드 133"/>
              <p:cNvSpPr/>
              <p:nvPr/>
            </p:nvSpPr>
            <p:spPr>
              <a:xfrm rot="414366">
                <a:off x="2441992" y="2871075"/>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35" name="다이아몬드 134"/>
              <p:cNvSpPr/>
              <p:nvPr/>
            </p:nvSpPr>
            <p:spPr>
              <a:xfrm rot="11354266">
                <a:off x="2289593" y="3909301"/>
                <a:ext cx="409772" cy="1118779"/>
              </a:xfrm>
              <a:prstGeom prst="diamond">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grpSp>
        <p:nvGrpSpPr>
          <p:cNvPr id="142" name="그룹 141"/>
          <p:cNvGrpSpPr/>
          <p:nvPr/>
        </p:nvGrpSpPr>
        <p:grpSpPr>
          <a:xfrm rot="19800000">
            <a:off x="1625432" y="2391672"/>
            <a:ext cx="1970427" cy="2196157"/>
            <a:chOff x="1588266" y="2831923"/>
            <a:chExt cx="1970427" cy="2196157"/>
          </a:xfrm>
        </p:grpSpPr>
        <p:grpSp>
          <p:nvGrpSpPr>
            <p:cNvPr id="143" name="그룹 142"/>
            <p:cNvGrpSpPr/>
            <p:nvPr/>
          </p:nvGrpSpPr>
          <p:grpSpPr>
            <a:xfrm rot="1800000">
              <a:off x="1588266" y="2831923"/>
              <a:ext cx="1947457" cy="2157005"/>
              <a:chOff x="1611236" y="2871075"/>
              <a:chExt cx="1947457" cy="2157005"/>
            </a:xfrm>
            <a:solidFill>
              <a:srgbClr val="00B050"/>
            </a:solidFill>
          </p:grpSpPr>
          <p:sp>
            <p:nvSpPr>
              <p:cNvPr id="152" name="다이아몬드 151"/>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53" name="다이아몬드 152"/>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54" name="다이아몬드 153"/>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55" name="다이아몬드 154"/>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56" name="다이아몬드 155"/>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57" name="다이아몬드 156"/>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grpSp>
        <p:grpSp>
          <p:nvGrpSpPr>
            <p:cNvPr id="144" name="그룹 143"/>
            <p:cNvGrpSpPr/>
            <p:nvPr/>
          </p:nvGrpSpPr>
          <p:grpSpPr>
            <a:xfrm>
              <a:off x="1611236" y="2871075"/>
              <a:ext cx="1947457" cy="2157005"/>
              <a:chOff x="1611236" y="2871075"/>
              <a:chExt cx="1947457" cy="2157005"/>
            </a:xfrm>
            <a:solidFill>
              <a:srgbClr val="FF0000"/>
            </a:solidFill>
          </p:grpSpPr>
          <p:sp>
            <p:nvSpPr>
              <p:cNvPr id="145" name="다이아몬드 144"/>
              <p:cNvSpPr/>
              <p:nvPr/>
            </p:nvSpPr>
            <p:spPr>
              <a:xfrm rot="8100000">
                <a:off x="2718217" y="3756899"/>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46" name="다이아몬드 145"/>
              <p:cNvSpPr/>
              <p:nvPr/>
            </p:nvSpPr>
            <p:spPr>
              <a:xfrm rot="14400000">
                <a:off x="1965740" y="3614027"/>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47" name="다이아몬드 146"/>
              <p:cNvSpPr/>
              <p:nvPr/>
            </p:nvSpPr>
            <p:spPr>
              <a:xfrm rot="18905292">
                <a:off x="2051467" y="30901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48" name="다이아몬드 147"/>
              <p:cNvSpPr/>
              <p:nvPr/>
            </p:nvSpPr>
            <p:spPr>
              <a:xfrm rot="3600000">
                <a:off x="2794418" y="3166350"/>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49" name="다이아몬드 148"/>
              <p:cNvSpPr/>
              <p:nvPr/>
            </p:nvSpPr>
            <p:spPr>
              <a:xfrm rot="414366">
                <a:off x="2441992" y="2871075"/>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50" name="다이아몬드 149"/>
              <p:cNvSpPr/>
              <p:nvPr/>
            </p:nvSpPr>
            <p:spPr>
              <a:xfrm rot="11354266">
                <a:off x="2289593" y="3909301"/>
                <a:ext cx="409772" cy="1118779"/>
              </a:xfrm>
              <a:prstGeom prst="diamond">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151" name="타원 150"/>
              <p:cNvSpPr/>
              <p:nvPr/>
            </p:nvSpPr>
            <p:spPr>
              <a:xfrm>
                <a:off x="2432019" y="3776818"/>
                <a:ext cx="273673" cy="27367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dirty="0"/>
              </a:p>
            </p:txBody>
          </p:sp>
        </p:grpSp>
      </p:grpSp>
    </p:spTree>
    <p:extLst>
      <p:ext uri="{BB962C8B-B14F-4D97-AF65-F5344CB8AC3E}">
        <p14:creationId xmlns:p14="http://schemas.microsoft.com/office/powerpoint/2010/main" val="245541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ì¬íë ì¼ë¬ì¤í¸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6557" y="1207304"/>
            <a:ext cx="2334934" cy="233493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í¤ë¦½ ì¼ë¬ì¤í¸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491" y="1207305"/>
            <a:ext cx="2235574" cy="233493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í¤ë¦½ ì¼ë¬ì¤í¸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7066" y="1207305"/>
            <a:ext cx="2334934" cy="233493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í¤ë¦½ ì¼ë¬ì¤í¸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6557" y="3542238"/>
            <a:ext cx="2462626" cy="246262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ê´ë ¨ ì´ë¯¸ì§"/>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9183" y="3542238"/>
            <a:ext cx="2462626" cy="2462626"/>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í¤ë¦½ ì¼ë¬ì¤í¸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1809" y="3542238"/>
            <a:ext cx="1970101" cy="24626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0" y="-10723"/>
            <a:ext cx="1085554" cy="369332"/>
          </a:xfrm>
          <a:prstGeom prst="rect">
            <a:avLst/>
          </a:prstGeom>
          <a:noFill/>
        </p:spPr>
        <p:txBody>
          <a:bodyPr wrap="none" rtlCol="0">
            <a:spAutoFit/>
          </a:bodyPr>
          <a:lstStyle/>
          <a:p>
            <a:r>
              <a:rPr lang="en-US" altLang="ko-KR" dirty="0" smtClean="0"/>
              <a:t>1</a:t>
            </a:r>
            <a:r>
              <a:rPr lang="ko-KR" altLang="en-US" smtClean="0"/>
              <a:t>월 튤립</a:t>
            </a:r>
            <a:endParaRPr lang="ko-KR" altLang="en-US"/>
          </a:p>
        </p:txBody>
      </p:sp>
      <p:sp>
        <p:nvSpPr>
          <p:cNvPr id="10" name="TextBox 9"/>
          <p:cNvSpPr txBox="1"/>
          <p:nvPr/>
        </p:nvSpPr>
        <p:spPr>
          <a:xfrm>
            <a:off x="0" y="358609"/>
            <a:ext cx="7013458" cy="307777"/>
          </a:xfrm>
          <a:prstGeom prst="rect">
            <a:avLst/>
          </a:prstGeom>
          <a:noFill/>
        </p:spPr>
        <p:txBody>
          <a:bodyPr wrap="none" rtlCol="0">
            <a:spAutoFit/>
          </a:bodyPr>
          <a:lstStyle/>
          <a:p>
            <a:r>
              <a:rPr lang="ko-KR" altLang="en-US" sz="1400" dirty="0" smtClean="0"/>
              <a:t>아래와 같이 </a:t>
            </a:r>
            <a:r>
              <a:rPr lang="en-US" altLang="ko-KR" sz="1400" dirty="0" smtClean="0"/>
              <a:t>3</a:t>
            </a:r>
            <a:r>
              <a:rPr lang="ko-KR" altLang="en-US" sz="1400" smtClean="0"/>
              <a:t>송이의 튤립이 있고 이 튤립들의 외곽선이 네온사인처럼 강조되어 있다</a:t>
            </a:r>
            <a:r>
              <a:rPr lang="en-US" altLang="ko-KR" sz="1400" dirty="0" smtClean="0"/>
              <a:t>.</a:t>
            </a:r>
            <a:endParaRPr lang="ko-KR" altLang="en-US" sz="1400" dirty="0"/>
          </a:p>
        </p:txBody>
      </p:sp>
      <p:pic>
        <p:nvPicPr>
          <p:cNvPr id="6148" name="Picture 4" descr="tulip illustration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19449" y="2127360"/>
            <a:ext cx="2077879" cy="155841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ulip illustration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7081" y="4457432"/>
            <a:ext cx="2219269" cy="230804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ulip illustrationì ëí ì´ë¯¸ì§ ê²ìê²°ê³¼"/>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8702" y="1207304"/>
            <a:ext cx="2683911" cy="337422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tulip illustrationì ëí ì´ë¯¸ì§ ê²ìê²°ê³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1829" y="4600536"/>
            <a:ext cx="1743264" cy="2257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325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10723"/>
            <a:ext cx="1167307" cy="369332"/>
          </a:xfrm>
          <a:prstGeom prst="rect">
            <a:avLst/>
          </a:prstGeom>
          <a:noFill/>
        </p:spPr>
        <p:txBody>
          <a:bodyPr wrap="none" rtlCol="0">
            <a:spAutoFit/>
          </a:bodyPr>
          <a:lstStyle/>
          <a:p>
            <a:r>
              <a:rPr lang="en-US" altLang="ko-KR" dirty="0"/>
              <a:t>2</a:t>
            </a:r>
            <a:r>
              <a:rPr lang="ko-KR" altLang="en-US" smtClean="0"/>
              <a:t>월 목련</a:t>
            </a:r>
            <a:r>
              <a:rPr lang="en-US" altLang="ko-KR" dirty="0" smtClean="0"/>
              <a:t> </a:t>
            </a:r>
            <a:endParaRPr lang="ko-KR" altLang="en-US"/>
          </a:p>
        </p:txBody>
      </p:sp>
      <p:sp>
        <p:nvSpPr>
          <p:cNvPr id="16" name="TextBox 15"/>
          <p:cNvSpPr txBox="1"/>
          <p:nvPr/>
        </p:nvSpPr>
        <p:spPr>
          <a:xfrm>
            <a:off x="0" y="358609"/>
            <a:ext cx="4671472" cy="307777"/>
          </a:xfrm>
          <a:prstGeom prst="rect">
            <a:avLst/>
          </a:prstGeom>
          <a:noFill/>
        </p:spPr>
        <p:txBody>
          <a:bodyPr wrap="none" rtlCol="0">
            <a:spAutoFit/>
          </a:bodyPr>
          <a:lstStyle/>
          <a:p>
            <a:r>
              <a:rPr lang="ko-KR" altLang="en-US" sz="1400" dirty="0" smtClean="0"/>
              <a:t>나뭇가지에 목련이 </a:t>
            </a:r>
            <a:r>
              <a:rPr lang="en-US" altLang="ko-KR" sz="1400" dirty="0" smtClean="0"/>
              <a:t>4</a:t>
            </a:r>
            <a:r>
              <a:rPr lang="ko-KR" altLang="en-US" sz="1400" smtClean="0"/>
              <a:t>송이 정도 가냘프게 피어 있는 형태</a:t>
            </a:r>
            <a:endParaRPr lang="ko-KR" altLang="en-US" sz="1400" dirty="0"/>
          </a:p>
        </p:txBody>
      </p:sp>
      <p:pic>
        <p:nvPicPr>
          <p:cNvPr id="3" name="그림 2"/>
          <p:cNvPicPr>
            <a:picLocks noChangeAspect="1"/>
          </p:cNvPicPr>
          <p:nvPr/>
        </p:nvPicPr>
        <p:blipFill>
          <a:blip r:embed="rId2"/>
          <a:stretch>
            <a:fillRect/>
          </a:stretch>
        </p:blipFill>
        <p:spPr>
          <a:xfrm>
            <a:off x="1095375" y="1743075"/>
            <a:ext cx="2609850" cy="1752600"/>
          </a:xfrm>
          <a:prstGeom prst="rect">
            <a:avLst/>
          </a:prstGeom>
        </p:spPr>
      </p:pic>
      <p:pic>
        <p:nvPicPr>
          <p:cNvPr id="2052" name="Picture 4" descr="ê´ë ¨ ì´ë¯¸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75" y="804738"/>
            <a:ext cx="25431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8175" y="2281237"/>
            <a:ext cx="6191250" cy="41624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ê´ë ¨ ì´ë¯¸ì§"/>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2590" y="3634027"/>
            <a:ext cx="2825270" cy="282527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6"/>
          <a:stretch>
            <a:fillRect/>
          </a:stretch>
        </p:blipFill>
        <p:spPr>
          <a:xfrm>
            <a:off x="8548687" y="309562"/>
            <a:ext cx="2466975" cy="1857375"/>
          </a:xfrm>
          <a:prstGeom prst="rect">
            <a:avLst/>
          </a:prstGeom>
        </p:spPr>
      </p:pic>
    </p:spTree>
    <p:extLst>
      <p:ext uri="{BB962C8B-B14F-4D97-AF65-F5344CB8AC3E}">
        <p14:creationId xmlns:p14="http://schemas.microsoft.com/office/powerpoint/2010/main" val="104804623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2005</TotalTime>
  <Words>290</Words>
  <Application>Microsoft Office PowerPoint</Application>
  <PresentationFormat>와이드스크린</PresentationFormat>
  <Paragraphs>70</Paragraphs>
  <Slides>13</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13</vt:i4>
      </vt:variant>
    </vt:vector>
  </HeadingPairs>
  <TitlesOfParts>
    <vt:vector size="16" baseType="lpstr">
      <vt:lpstr>맑은 고딕</vt:lpstr>
      <vt:lpstr>Arial</vt:lpstr>
      <vt:lpstr>Office 테마</vt:lpstr>
      <vt:lpstr>홈가든 시즌7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안명선</dc:creator>
  <cp:lastModifiedBy>안명선</cp:lastModifiedBy>
  <cp:revision>131</cp:revision>
  <dcterms:created xsi:type="dcterms:W3CDTF">2019-05-24T02:24:17Z</dcterms:created>
  <dcterms:modified xsi:type="dcterms:W3CDTF">2019-07-04T06:00:20Z</dcterms:modified>
</cp:coreProperties>
</file>